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0.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charts/chart1.xml" ContentType="application/vnd.openxmlformats-officedocument.drawingml.chart+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29"/>
  </p:notesMasterIdLst>
  <p:sldIdLst>
    <p:sldId id="256" r:id="rId5"/>
    <p:sldId id="274" r:id="rId6"/>
    <p:sldId id="258" r:id="rId7"/>
    <p:sldId id="275" r:id="rId8"/>
    <p:sldId id="297" r:id="rId9"/>
    <p:sldId id="298" r:id="rId10"/>
    <p:sldId id="261" r:id="rId11"/>
    <p:sldId id="300" r:id="rId12"/>
    <p:sldId id="305" r:id="rId13"/>
    <p:sldId id="259" r:id="rId14"/>
    <p:sldId id="302" r:id="rId15"/>
    <p:sldId id="303" r:id="rId16"/>
    <p:sldId id="304" r:id="rId17"/>
    <p:sldId id="301" r:id="rId18"/>
    <p:sldId id="309" r:id="rId19"/>
    <p:sldId id="262" r:id="rId20"/>
    <p:sldId id="296" r:id="rId21"/>
    <p:sldId id="306" r:id="rId22"/>
    <p:sldId id="307" r:id="rId23"/>
    <p:sldId id="308" r:id="rId24"/>
    <p:sldId id="295" r:id="rId25"/>
    <p:sldId id="269" r:id="rId26"/>
    <p:sldId id="310" r:id="rId27"/>
    <p:sldId id="287" r:id="rId28"/>
  </p:sldIdLst>
  <p:sldSz cx="24384000" cy="13716000"/>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just" defTabSz="825500" rtl="0" fontAlgn="auto" latinLnBrk="0" hangingPunct="0">
      <a:lnSpc>
        <a:spcPct val="100000"/>
      </a:lnSpc>
      <a:spcBef>
        <a:spcPts val="0"/>
      </a:spcBef>
      <a:spcAft>
        <a:spcPts val="0"/>
      </a:spcAft>
      <a:buClrTx/>
      <a:buSzTx/>
      <a:buFontTx/>
      <a:buNone/>
      <a:tabLst/>
      <a:defRPr kumimoji="0" sz="2300" b="0" i="0" u="none" strike="noStrike" cap="none" spc="0" normalizeH="0" baseline="0">
        <a:ln>
          <a:noFill/>
        </a:ln>
        <a:solidFill>
          <a:srgbClr val="A6A7AC"/>
        </a:solidFill>
        <a:effectLst/>
        <a:uFillTx/>
        <a:latin typeface="PT Sans"/>
        <a:ea typeface="PT Sans"/>
        <a:cs typeface="PT Sans"/>
        <a:sym typeface="PT Sans"/>
      </a:defRPr>
    </a:lvl1pPr>
    <a:lvl2pPr marL="0" marR="0" indent="228600" algn="just" defTabSz="825500" rtl="0" fontAlgn="auto" latinLnBrk="0" hangingPunct="0">
      <a:lnSpc>
        <a:spcPct val="100000"/>
      </a:lnSpc>
      <a:spcBef>
        <a:spcPts val="0"/>
      </a:spcBef>
      <a:spcAft>
        <a:spcPts val="0"/>
      </a:spcAft>
      <a:buClrTx/>
      <a:buSzTx/>
      <a:buFontTx/>
      <a:buNone/>
      <a:tabLst/>
      <a:defRPr kumimoji="0" sz="2300" b="0" i="0" u="none" strike="noStrike" cap="none" spc="0" normalizeH="0" baseline="0">
        <a:ln>
          <a:noFill/>
        </a:ln>
        <a:solidFill>
          <a:srgbClr val="A6A7AC"/>
        </a:solidFill>
        <a:effectLst/>
        <a:uFillTx/>
        <a:latin typeface="PT Sans"/>
        <a:ea typeface="PT Sans"/>
        <a:cs typeface="PT Sans"/>
        <a:sym typeface="PT Sans"/>
      </a:defRPr>
    </a:lvl2pPr>
    <a:lvl3pPr marL="0" marR="0" indent="457200" algn="just" defTabSz="825500" rtl="0" fontAlgn="auto" latinLnBrk="0" hangingPunct="0">
      <a:lnSpc>
        <a:spcPct val="100000"/>
      </a:lnSpc>
      <a:spcBef>
        <a:spcPts val="0"/>
      </a:spcBef>
      <a:spcAft>
        <a:spcPts val="0"/>
      </a:spcAft>
      <a:buClrTx/>
      <a:buSzTx/>
      <a:buFontTx/>
      <a:buNone/>
      <a:tabLst/>
      <a:defRPr kumimoji="0" sz="2300" b="0" i="0" u="none" strike="noStrike" cap="none" spc="0" normalizeH="0" baseline="0">
        <a:ln>
          <a:noFill/>
        </a:ln>
        <a:solidFill>
          <a:srgbClr val="A6A7AC"/>
        </a:solidFill>
        <a:effectLst/>
        <a:uFillTx/>
        <a:latin typeface="PT Sans"/>
        <a:ea typeface="PT Sans"/>
        <a:cs typeface="PT Sans"/>
        <a:sym typeface="PT Sans"/>
      </a:defRPr>
    </a:lvl3pPr>
    <a:lvl4pPr marL="0" marR="0" indent="685800" algn="just" defTabSz="825500" rtl="0" fontAlgn="auto" latinLnBrk="0" hangingPunct="0">
      <a:lnSpc>
        <a:spcPct val="100000"/>
      </a:lnSpc>
      <a:spcBef>
        <a:spcPts val="0"/>
      </a:spcBef>
      <a:spcAft>
        <a:spcPts val="0"/>
      </a:spcAft>
      <a:buClrTx/>
      <a:buSzTx/>
      <a:buFontTx/>
      <a:buNone/>
      <a:tabLst/>
      <a:defRPr kumimoji="0" sz="2300" b="0" i="0" u="none" strike="noStrike" cap="none" spc="0" normalizeH="0" baseline="0">
        <a:ln>
          <a:noFill/>
        </a:ln>
        <a:solidFill>
          <a:srgbClr val="A6A7AC"/>
        </a:solidFill>
        <a:effectLst/>
        <a:uFillTx/>
        <a:latin typeface="PT Sans"/>
        <a:ea typeface="PT Sans"/>
        <a:cs typeface="PT Sans"/>
        <a:sym typeface="PT Sans"/>
      </a:defRPr>
    </a:lvl4pPr>
    <a:lvl5pPr marL="0" marR="0" indent="914400" algn="just" defTabSz="825500" rtl="0" fontAlgn="auto" latinLnBrk="0" hangingPunct="0">
      <a:lnSpc>
        <a:spcPct val="100000"/>
      </a:lnSpc>
      <a:spcBef>
        <a:spcPts val="0"/>
      </a:spcBef>
      <a:spcAft>
        <a:spcPts val="0"/>
      </a:spcAft>
      <a:buClrTx/>
      <a:buSzTx/>
      <a:buFontTx/>
      <a:buNone/>
      <a:tabLst/>
      <a:defRPr kumimoji="0" sz="2300" b="0" i="0" u="none" strike="noStrike" cap="none" spc="0" normalizeH="0" baseline="0">
        <a:ln>
          <a:noFill/>
        </a:ln>
        <a:solidFill>
          <a:srgbClr val="A6A7AC"/>
        </a:solidFill>
        <a:effectLst/>
        <a:uFillTx/>
        <a:latin typeface="PT Sans"/>
        <a:ea typeface="PT Sans"/>
        <a:cs typeface="PT Sans"/>
        <a:sym typeface="PT Sans"/>
      </a:defRPr>
    </a:lvl5pPr>
    <a:lvl6pPr marL="0" marR="0" indent="1143000" algn="just" defTabSz="825500" rtl="0" fontAlgn="auto" latinLnBrk="0" hangingPunct="0">
      <a:lnSpc>
        <a:spcPct val="100000"/>
      </a:lnSpc>
      <a:spcBef>
        <a:spcPts val="0"/>
      </a:spcBef>
      <a:spcAft>
        <a:spcPts val="0"/>
      </a:spcAft>
      <a:buClrTx/>
      <a:buSzTx/>
      <a:buFontTx/>
      <a:buNone/>
      <a:tabLst/>
      <a:defRPr kumimoji="0" sz="2300" b="0" i="0" u="none" strike="noStrike" cap="none" spc="0" normalizeH="0" baseline="0">
        <a:ln>
          <a:noFill/>
        </a:ln>
        <a:solidFill>
          <a:srgbClr val="A6A7AC"/>
        </a:solidFill>
        <a:effectLst/>
        <a:uFillTx/>
        <a:latin typeface="PT Sans"/>
        <a:ea typeface="PT Sans"/>
        <a:cs typeface="PT Sans"/>
        <a:sym typeface="PT Sans"/>
      </a:defRPr>
    </a:lvl6pPr>
    <a:lvl7pPr marL="0" marR="0" indent="1371600" algn="just" defTabSz="825500" rtl="0" fontAlgn="auto" latinLnBrk="0" hangingPunct="0">
      <a:lnSpc>
        <a:spcPct val="100000"/>
      </a:lnSpc>
      <a:spcBef>
        <a:spcPts val="0"/>
      </a:spcBef>
      <a:spcAft>
        <a:spcPts val="0"/>
      </a:spcAft>
      <a:buClrTx/>
      <a:buSzTx/>
      <a:buFontTx/>
      <a:buNone/>
      <a:tabLst/>
      <a:defRPr kumimoji="0" sz="2300" b="0" i="0" u="none" strike="noStrike" cap="none" spc="0" normalizeH="0" baseline="0">
        <a:ln>
          <a:noFill/>
        </a:ln>
        <a:solidFill>
          <a:srgbClr val="A6A7AC"/>
        </a:solidFill>
        <a:effectLst/>
        <a:uFillTx/>
        <a:latin typeface="PT Sans"/>
        <a:ea typeface="PT Sans"/>
        <a:cs typeface="PT Sans"/>
        <a:sym typeface="PT Sans"/>
      </a:defRPr>
    </a:lvl7pPr>
    <a:lvl8pPr marL="0" marR="0" indent="1600200" algn="just" defTabSz="825500" rtl="0" fontAlgn="auto" latinLnBrk="0" hangingPunct="0">
      <a:lnSpc>
        <a:spcPct val="100000"/>
      </a:lnSpc>
      <a:spcBef>
        <a:spcPts val="0"/>
      </a:spcBef>
      <a:spcAft>
        <a:spcPts val="0"/>
      </a:spcAft>
      <a:buClrTx/>
      <a:buSzTx/>
      <a:buFontTx/>
      <a:buNone/>
      <a:tabLst/>
      <a:defRPr kumimoji="0" sz="2300" b="0" i="0" u="none" strike="noStrike" cap="none" spc="0" normalizeH="0" baseline="0">
        <a:ln>
          <a:noFill/>
        </a:ln>
        <a:solidFill>
          <a:srgbClr val="A6A7AC"/>
        </a:solidFill>
        <a:effectLst/>
        <a:uFillTx/>
        <a:latin typeface="PT Sans"/>
        <a:ea typeface="PT Sans"/>
        <a:cs typeface="PT Sans"/>
        <a:sym typeface="PT Sans"/>
      </a:defRPr>
    </a:lvl8pPr>
    <a:lvl9pPr marL="0" marR="0" indent="1828800" algn="just" defTabSz="825500" rtl="0" fontAlgn="auto" latinLnBrk="0" hangingPunct="0">
      <a:lnSpc>
        <a:spcPct val="100000"/>
      </a:lnSpc>
      <a:spcBef>
        <a:spcPts val="0"/>
      </a:spcBef>
      <a:spcAft>
        <a:spcPts val="0"/>
      </a:spcAft>
      <a:buClrTx/>
      <a:buSzTx/>
      <a:buFontTx/>
      <a:buNone/>
      <a:tabLst/>
      <a:defRPr kumimoji="0" sz="2300" b="0" i="0" u="none" strike="noStrike" cap="none" spc="0" normalizeH="0" baseline="0">
        <a:ln>
          <a:noFill/>
        </a:ln>
        <a:solidFill>
          <a:srgbClr val="A6A7AC"/>
        </a:solidFill>
        <a:effectLst/>
        <a:uFillTx/>
        <a:latin typeface="PT Sans"/>
        <a:ea typeface="PT Sans"/>
        <a:cs typeface="PT Sans"/>
        <a:sym typeface="PT Sans"/>
      </a:defRPr>
    </a:lvl9pPr>
  </p:defaultTextStyle>
  <p:extLst>
    <p:ext uri="{EFAFB233-063F-42B5-8137-9DF3F51BA10A}">
      <p15:sldGuideLst xmlns:p15="http://schemas.microsoft.com/office/powerpoint/2012/main">
        <p15:guide id="1" orient="horz" pos="4320">
          <p15:clr>
            <a:srgbClr val="A4A3A4"/>
          </p15:clr>
        </p15:guide>
        <p15:guide id="2" pos="76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000000"/>
        </p14:laserClr>
      </p:ext>
      <p:ext uri="{2FDB2607-1784-4EEB-B798-7EB5836EED8A}">
        <p14:showMediaCtrls xmlns:p14="http://schemas.microsoft.com/office/powerpoint/2010/main" val="1"/>
      </p:ext>
    </p:extLst>
  </p:showPr>
  <p:clrMru>
    <a:srgbClr val="FFFFFF"/>
    <a:srgbClr val="496F63"/>
    <a:srgbClr val="71BB9A"/>
    <a:srgbClr val="84CAC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1EFA284-6BC1-5D37-71FB-1EB60BD56DCC}" v="24" dt="2020-09-14T08:10:06.682"/>
    <p1510:client id="{4E2F161D-E660-1F6D-6A0B-6C136BB21CB6}" v="150" dt="2020-09-14T07:55:33.639"/>
  </p1510:revLst>
</p1510:revInfo>
</file>

<file path=ppt/tableStyles.xml><?xml version="1.0" encoding="utf-8"?>
<a:tblStyleLst xmlns:a="http://schemas.openxmlformats.org/drawingml/2006/main" def="{5940675A-B579-460E-94D1-54222C63F5DA}">
  <a:tblStyle styleId="{4C3C2611-4C71-4FC5-86AE-919BDF0F9419}" styleName="">
    <a:tblBg/>
    <a:wholeTbl>
      <a:tcTxStyle b="off" i="off">
        <a:font>
          <a:latin typeface="Helvetica Light"/>
          <a:ea typeface="Helvetica Light"/>
          <a:cs typeface="Helvetica Light"/>
        </a:font>
        <a:srgbClr val="000000"/>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FFFFFF"/>
          </a:solidFill>
        </a:fill>
      </a:tcStyle>
    </a:wholeTbl>
    <a:band2H>
      <a:tcTxStyle/>
      <a:tcStyle>
        <a:tcBdr/>
        <a:fill>
          <a:solidFill>
            <a:srgbClr val="E3E5E8"/>
          </a:solidFill>
        </a:fill>
      </a:tcStyle>
    </a:band2H>
    <a:firstCol>
      <a:tcTxStyle b="on" i="off">
        <a:font>
          <a:latin typeface="Helvetica"/>
          <a:ea typeface="Helvetica"/>
          <a:cs typeface="Helvetica"/>
        </a:font>
        <a:srgbClr val="FFFFFF"/>
      </a:tcTxStyle>
      <a:tcStyle>
        <a:tcBdr>
          <a:left>
            <a:ln w="12700" cap="flat">
              <a:noFill/>
              <a:miter lim="400000"/>
            </a:ln>
          </a:left>
          <a:right>
            <a:ln w="3175" cap="flat">
              <a:noFill/>
              <a:miter lim="400000"/>
            </a:ln>
          </a:right>
          <a:top>
            <a:ln w="12700" cap="flat">
              <a:noFill/>
              <a:miter lim="400000"/>
            </a:ln>
          </a:top>
          <a:bottom>
            <a:ln w="12700" cap="flat">
              <a:noFill/>
              <a:miter lim="400000"/>
            </a:ln>
          </a:bottom>
          <a:insideH>
            <a:ln w="12700" cap="flat">
              <a:noFill/>
              <a:miter lim="400000"/>
            </a:ln>
          </a:insideH>
          <a:insideV>
            <a:ln w="3175" cap="flat">
              <a:noFill/>
              <a:miter lim="400000"/>
            </a:ln>
          </a:insideV>
        </a:tcBdr>
        <a:fill>
          <a:solidFill>
            <a:srgbClr val="398CCE"/>
          </a:solidFill>
        </a:fill>
      </a:tcStyle>
    </a:firstCol>
    <a:lastRow>
      <a:tcTxStyle b="off" i="off">
        <a:font>
          <a:latin typeface="Helvetica Light"/>
          <a:ea typeface="Helvetica Light"/>
          <a:cs typeface="Helvetica Light"/>
        </a:font>
        <a:srgbClr val="000000"/>
      </a:tcTxStyle>
      <a:tcStyle>
        <a:tcBdr>
          <a:left>
            <a:ln w="12700" cap="flat">
              <a:noFill/>
              <a:miter lim="400000"/>
            </a:ln>
          </a:left>
          <a:right>
            <a:ln w="12700" cap="flat">
              <a:noFill/>
              <a:miter lim="400000"/>
            </a:ln>
          </a:right>
          <a:top>
            <a:ln w="3175" cap="flat">
              <a:solidFill>
                <a:srgbClr val="3797C6"/>
              </a:solidFill>
              <a:prstDash val="solid"/>
              <a:miter lim="400000"/>
            </a:ln>
          </a:top>
          <a:bottom>
            <a:ln w="12700" cap="flat">
              <a:noFill/>
              <a:miter lim="400000"/>
            </a:ln>
          </a:bottom>
          <a:insideH>
            <a:ln w="3175" cap="flat">
              <a:noFill/>
              <a:miter lim="400000"/>
            </a:ln>
          </a:insideH>
          <a:insideV>
            <a:ln w="12700" cap="flat">
              <a:noFill/>
              <a:miter lim="400000"/>
            </a:ln>
          </a:insideV>
        </a:tcBdr>
        <a:fill>
          <a:solidFill>
            <a:srgbClr val="FFFFFF"/>
          </a:solidFill>
        </a:fill>
      </a:tcStyle>
    </a:lastRow>
    <a:firstRow>
      <a:tcTxStyle b="on" i="off">
        <a:font>
          <a:latin typeface="Helvetica"/>
          <a:ea typeface="Helvetica"/>
          <a:cs typeface="Helvetica"/>
        </a:font>
        <a:srgbClr val="FFFFFF"/>
      </a:tcTxStyle>
      <a:tcStyle>
        <a:tcBdr>
          <a:left>
            <a:ln w="12700" cap="flat">
              <a:noFill/>
              <a:miter lim="400000"/>
            </a:ln>
          </a:left>
          <a:right>
            <a:ln w="12700" cap="flat">
              <a:noFill/>
              <a:miter lim="400000"/>
            </a:ln>
          </a:right>
          <a:top>
            <a:ln w="12700" cap="flat">
              <a:noFill/>
              <a:miter lim="400000"/>
            </a:ln>
          </a:top>
          <a:bottom>
            <a:ln w="3175" cap="flat">
              <a:noFill/>
              <a:miter lim="400000"/>
            </a:ln>
          </a:bottom>
          <a:insideH>
            <a:ln w="3175" cap="flat">
              <a:noFill/>
              <a:miter lim="400000"/>
            </a:ln>
          </a:insideH>
          <a:insideV>
            <a:ln w="12700" cap="flat">
              <a:noFill/>
              <a:miter lim="400000"/>
            </a:ln>
          </a:insideV>
        </a:tcBdr>
        <a:fill>
          <a:solidFill>
            <a:schemeClr val="accent1"/>
          </a:solidFill>
        </a:fill>
      </a:tcStyle>
    </a:firstRow>
  </a:tblStyle>
  <a:tblStyle styleId="{C7B018BB-80A7-4F77-B60F-C8B233D01FF8}" styleName="">
    <a:tblBg/>
    <a:wholeTbl>
      <a:tcTxStyle b="off" i="off">
        <a:font>
          <a:latin typeface="Helvetica Light"/>
          <a:ea typeface="Helvetica Light"/>
          <a:cs typeface="Helvetica Light"/>
        </a:font>
        <a:srgbClr val="000000"/>
      </a:tcTxStyle>
      <a:tcStyle>
        <a:tcBdr>
          <a:left>
            <a:ln w="3175" cap="flat">
              <a:solidFill>
                <a:srgbClr val="B8B8B8"/>
              </a:solidFill>
              <a:prstDash val="solid"/>
              <a:miter lim="400000"/>
            </a:ln>
          </a:left>
          <a:right>
            <a:ln w="3175" cap="flat">
              <a:solidFill>
                <a:srgbClr val="B8B8B8"/>
              </a:solidFill>
              <a:prstDash val="solid"/>
              <a:miter lim="400000"/>
            </a:ln>
          </a:right>
          <a:top>
            <a:ln w="3175" cap="flat">
              <a:solidFill>
                <a:srgbClr val="B8B8B8"/>
              </a:solidFill>
              <a:prstDash val="solid"/>
              <a:miter lim="400000"/>
            </a:ln>
          </a:top>
          <a:bottom>
            <a:ln w="3175" cap="flat">
              <a:solidFill>
                <a:srgbClr val="B8B8B8"/>
              </a:solidFill>
              <a:prstDash val="solid"/>
              <a:miter lim="400000"/>
            </a:ln>
          </a:bottom>
          <a:insideH>
            <a:ln w="3175" cap="flat">
              <a:solidFill>
                <a:srgbClr val="B8B8B8"/>
              </a:solidFill>
              <a:prstDash val="solid"/>
              <a:miter lim="400000"/>
            </a:ln>
          </a:insideH>
          <a:insideV>
            <a:ln w="3175" cap="flat">
              <a:solidFill>
                <a:srgbClr val="B8B8B8"/>
              </a:solidFill>
              <a:prstDash val="solid"/>
              <a:miter lim="400000"/>
            </a:ln>
          </a:insideV>
        </a:tcBdr>
        <a:fill>
          <a:solidFill>
            <a:srgbClr val="EBEBEB"/>
          </a:solidFill>
        </a:fill>
      </a:tcStyle>
    </a:wholeTbl>
    <a:band2H>
      <a:tcTxStyle/>
      <a:tcStyle>
        <a:tcBdr/>
        <a:fill>
          <a:solidFill>
            <a:srgbClr val="E1E0DA"/>
          </a:solidFill>
        </a:fill>
      </a:tcStyle>
    </a:band2H>
    <a:firstCol>
      <a:tcTxStyle b="on" i="off">
        <a:font>
          <a:latin typeface="Helvetica"/>
          <a:ea typeface="Helvetica"/>
          <a:cs typeface="Helvetica"/>
        </a:font>
        <a:srgbClr val="FFFFFF"/>
      </a:tcTxStyle>
      <a:tcStyle>
        <a:tcBdr>
          <a:left>
            <a:ln w="3175" cap="flat">
              <a:solidFill>
                <a:srgbClr val="606060"/>
              </a:solidFill>
              <a:prstDash val="solid"/>
              <a:miter lim="400000"/>
            </a:ln>
          </a:left>
          <a:right>
            <a:ln w="3175" cap="flat">
              <a:solidFill>
                <a:srgbClr val="606060"/>
              </a:solidFill>
              <a:prstDash val="solid"/>
              <a:miter lim="400000"/>
            </a:ln>
          </a:right>
          <a:top>
            <a:ln w="3175" cap="flat">
              <a:solidFill>
                <a:srgbClr val="606060"/>
              </a:solidFill>
              <a:prstDash val="solid"/>
              <a:miter lim="400000"/>
            </a:ln>
          </a:top>
          <a:bottom>
            <a:ln w="3175" cap="flat">
              <a:solidFill>
                <a:srgbClr val="606060"/>
              </a:solidFill>
              <a:prstDash val="solid"/>
              <a:miter lim="400000"/>
            </a:ln>
          </a:bottom>
          <a:insideH>
            <a:ln w="3175" cap="flat">
              <a:solidFill>
                <a:srgbClr val="606060"/>
              </a:solidFill>
              <a:prstDash val="solid"/>
              <a:miter lim="400000"/>
            </a:ln>
          </a:insideH>
          <a:insideV>
            <a:ln w="3175" cap="flat">
              <a:solidFill>
                <a:srgbClr val="606060"/>
              </a:solidFill>
              <a:prstDash val="solid"/>
              <a:miter lim="400000"/>
            </a:ln>
          </a:insideV>
        </a:tcBdr>
        <a:fill>
          <a:solidFill>
            <a:srgbClr val="5AC831"/>
          </a:solidFill>
        </a:fill>
      </a:tcStyle>
    </a:firstCol>
    <a:lastRow>
      <a:tcTxStyle b="off" i="off">
        <a:font>
          <a:latin typeface="Helvetica Light"/>
          <a:ea typeface="Helvetica Light"/>
          <a:cs typeface="Helvetica Light"/>
        </a:font>
        <a:srgbClr val="000000"/>
      </a:tcTxStyle>
      <a:tcStyle>
        <a:tcBdr>
          <a:left>
            <a:ln w="3175" cap="flat">
              <a:solidFill>
                <a:srgbClr val="B8B8B8"/>
              </a:solidFill>
              <a:prstDash val="solid"/>
              <a:miter lim="400000"/>
            </a:ln>
          </a:left>
          <a:right>
            <a:ln w="3175" cap="flat">
              <a:solidFill>
                <a:srgbClr val="B8B8B8"/>
              </a:solidFill>
              <a:prstDash val="solid"/>
              <a:miter lim="400000"/>
            </a:ln>
          </a:right>
          <a:top>
            <a:ln w="12700" cap="flat">
              <a:solidFill>
                <a:srgbClr val="606060"/>
              </a:solidFill>
              <a:prstDash val="solid"/>
              <a:miter lim="400000"/>
            </a:ln>
          </a:top>
          <a:bottom>
            <a:ln w="3175" cap="flat">
              <a:solidFill>
                <a:srgbClr val="606060"/>
              </a:solidFill>
              <a:prstDash val="solid"/>
              <a:miter lim="400000"/>
            </a:ln>
          </a:bottom>
          <a:insideH>
            <a:ln w="3175" cap="flat">
              <a:solidFill>
                <a:srgbClr val="B8B8B8"/>
              </a:solidFill>
              <a:prstDash val="solid"/>
              <a:miter lim="400000"/>
            </a:ln>
          </a:insideH>
          <a:insideV>
            <a:ln w="3175" cap="flat">
              <a:solidFill>
                <a:srgbClr val="B8B8B8"/>
              </a:solidFill>
              <a:prstDash val="solid"/>
              <a:miter lim="400000"/>
            </a:ln>
          </a:insideV>
        </a:tcBdr>
        <a:fill>
          <a:solidFill>
            <a:srgbClr val="EBEBEB"/>
          </a:solidFill>
        </a:fill>
      </a:tcStyle>
    </a:lastRow>
    <a:firstRow>
      <a:tcTxStyle b="on" i="off">
        <a:font>
          <a:latin typeface="Helvetica"/>
          <a:ea typeface="Helvetica"/>
          <a:cs typeface="Helvetica"/>
        </a:font>
        <a:srgbClr val="FFFFFF"/>
      </a:tcTxStyle>
      <a:tcStyle>
        <a:tcBdr>
          <a:left>
            <a:ln w="3175" cap="flat">
              <a:solidFill>
                <a:srgbClr val="606060"/>
              </a:solidFill>
              <a:prstDash val="solid"/>
              <a:miter lim="400000"/>
            </a:ln>
          </a:left>
          <a:right>
            <a:ln w="3175" cap="flat">
              <a:solidFill>
                <a:srgbClr val="606060"/>
              </a:solidFill>
              <a:prstDash val="solid"/>
              <a:miter lim="400000"/>
            </a:ln>
          </a:right>
          <a:top>
            <a:ln w="3175" cap="flat">
              <a:solidFill>
                <a:srgbClr val="606060"/>
              </a:solidFill>
              <a:prstDash val="solid"/>
              <a:miter lim="400000"/>
            </a:ln>
          </a:top>
          <a:bottom>
            <a:ln w="3175" cap="flat">
              <a:solidFill>
                <a:srgbClr val="606060"/>
              </a:solidFill>
              <a:prstDash val="solid"/>
              <a:miter lim="400000"/>
            </a:ln>
          </a:bottom>
          <a:insideH>
            <a:ln w="3175" cap="flat">
              <a:solidFill>
                <a:srgbClr val="606060"/>
              </a:solidFill>
              <a:prstDash val="solid"/>
              <a:miter lim="400000"/>
            </a:ln>
          </a:insideH>
          <a:insideV>
            <a:ln w="3175" cap="flat">
              <a:solidFill>
                <a:srgbClr val="606060"/>
              </a:solidFill>
              <a:prstDash val="solid"/>
              <a:miter lim="400000"/>
            </a:ln>
          </a:insideV>
        </a:tcBdr>
        <a:fill>
          <a:solidFill>
            <a:schemeClr val="accent2"/>
          </a:solidFill>
        </a:fill>
      </a:tcStyle>
    </a:firstRow>
  </a:tblStyle>
  <a:tblStyle styleId="{EEE7283C-3CF3-47DC-8721-378D4A62B228}" styleName="">
    <a:tblBg/>
    <a:wholeTbl>
      <a:tcTxStyle b="off" i="off">
        <a:font>
          <a:latin typeface="Helvetica Light"/>
          <a:ea typeface="Helvetica Light"/>
          <a:cs typeface="Helvetica Light"/>
        </a:font>
        <a:srgbClr val="000000"/>
      </a:tcTxStyle>
      <a:tcStyle>
        <a:tcBdr>
          <a:left>
            <a:ln w="3175" cap="flat">
              <a:solidFill>
                <a:srgbClr val="5D5D5D"/>
              </a:solidFill>
              <a:custDash>
                <a:ds d="200000" sp="200000"/>
              </a:custDash>
              <a:miter lim="400000"/>
            </a:ln>
          </a:left>
          <a:right>
            <a:ln w="3175" cap="flat">
              <a:solidFill>
                <a:srgbClr val="5D5D5D"/>
              </a:solidFill>
              <a:custDash>
                <a:ds d="200000" sp="200000"/>
              </a:custDash>
              <a:miter lim="400000"/>
            </a:ln>
          </a:right>
          <a:top>
            <a:ln w="3175" cap="flat">
              <a:solidFill>
                <a:srgbClr val="5D5D5D"/>
              </a:solidFill>
              <a:custDash>
                <a:ds d="200000" sp="200000"/>
              </a:custDash>
              <a:miter lim="400000"/>
            </a:ln>
          </a:top>
          <a:bottom>
            <a:ln w="3175" cap="flat">
              <a:solidFill>
                <a:srgbClr val="5D5D5D"/>
              </a:solidFill>
              <a:custDash>
                <a:ds d="200000" sp="200000"/>
              </a:custDash>
              <a:miter lim="400000"/>
            </a:ln>
          </a:bottom>
          <a:insideH>
            <a:ln w="3175" cap="flat">
              <a:solidFill>
                <a:srgbClr val="5D5D5D"/>
              </a:solidFill>
              <a:custDash>
                <a:ds d="200000" sp="200000"/>
              </a:custDash>
              <a:miter lim="400000"/>
            </a:ln>
          </a:insideH>
          <a:insideV>
            <a:ln w="3175" cap="flat">
              <a:solidFill>
                <a:srgbClr val="5D5D5D"/>
              </a:solidFill>
              <a:custDash>
                <a:ds d="200000" sp="200000"/>
              </a:custDash>
              <a:miter lim="400000"/>
            </a:ln>
          </a:insideV>
        </a:tcBdr>
        <a:fill>
          <a:solidFill>
            <a:srgbClr val="E6E4D7"/>
          </a:solidFill>
        </a:fill>
      </a:tcStyle>
    </a:wholeTbl>
    <a:band2H>
      <a:tcTxStyle/>
      <a:tcStyle>
        <a:tcBdr/>
        <a:fill>
          <a:solidFill>
            <a:srgbClr val="C3C2C2"/>
          </a:solidFill>
        </a:fill>
      </a:tcStyle>
    </a:band2H>
    <a:firstCol>
      <a:tcTxStyle b="on" i="off">
        <a:font>
          <a:latin typeface="Helvetica"/>
          <a:ea typeface="Helvetica"/>
          <a:cs typeface="Helvetica"/>
        </a:font>
        <a:srgbClr val="FFFFFF"/>
      </a:tcTxStyle>
      <a:tcStyle>
        <a:tcBdr>
          <a:left>
            <a:ln w="3175" cap="flat">
              <a:solidFill>
                <a:srgbClr val="5D5D5D"/>
              </a:solidFill>
              <a:prstDash val="solid"/>
              <a:miter lim="400000"/>
            </a:ln>
          </a:left>
          <a:right>
            <a:ln w="3175" cap="flat">
              <a:solidFill>
                <a:srgbClr val="5D5D5D"/>
              </a:solidFill>
              <a:prstDash val="solid"/>
              <a:miter lim="400000"/>
            </a:ln>
          </a:right>
          <a:top>
            <a:ln w="3175" cap="flat">
              <a:solidFill>
                <a:srgbClr val="5D5D5D"/>
              </a:solidFill>
              <a:prstDash val="solid"/>
              <a:miter lim="400000"/>
            </a:ln>
          </a:top>
          <a:bottom>
            <a:ln w="3175" cap="flat">
              <a:solidFill>
                <a:srgbClr val="5D5D5D"/>
              </a:solidFill>
              <a:prstDash val="solid"/>
              <a:miter lim="400000"/>
            </a:ln>
          </a:bottom>
          <a:insideH>
            <a:ln w="3175" cap="flat">
              <a:solidFill>
                <a:srgbClr val="5D5D5D"/>
              </a:solidFill>
              <a:prstDash val="solid"/>
              <a:miter lim="400000"/>
            </a:ln>
          </a:insideH>
          <a:insideV>
            <a:ln w="3175" cap="flat">
              <a:solidFill>
                <a:srgbClr val="5D5D5D"/>
              </a:solidFill>
              <a:prstDash val="solid"/>
              <a:miter lim="400000"/>
            </a:ln>
          </a:insideV>
        </a:tcBdr>
        <a:fill>
          <a:solidFill>
            <a:srgbClr val="909C99"/>
          </a:solidFill>
        </a:fill>
      </a:tcStyle>
    </a:firstCol>
    <a:lastRow>
      <a:tcTxStyle b="on" i="off">
        <a:font>
          <a:latin typeface="Helvetica"/>
          <a:ea typeface="Helvetica"/>
          <a:cs typeface="Helvetica"/>
        </a:font>
        <a:srgbClr val="FFFFFF"/>
      </a:tcTxStyle>
      <a:tcStyle>
        <a:tcBdr>
          <a:left>
            <a:ln w="3175" cap="flat">
              <a:solidFill>
                <a:srgbClr val="5D5D5D"/>
              </a:solidFill>
              <a:prstDash val="solid"/>
              <a:miter lim="400000"/>
            </a:ln>
          </a:left>
          <a:right>
            <a:ln w="3175" cap="flat">
              <a:solidFill>
                <a:srgbClr val="5D5D5D"/>
              </a:solidFill>
              <a:prstDash val="solid"/>
              <a:miter lim="400000"/>
            </a:ln>
          </a:right>
          <a:top>
            <a:ln w="3175" cap="flat">
              <a:solidFill>
                <a:srgbClr val="5D5D5D"/>
              </a:solidFill>
              <a:prstDash val="solid"/>
              <a:miter lim="400000"/>
            </a:ln>
          </a:top>
          <a:bottom>
            <a:ln w="3175" cap="flat">
              <a:solidFill>
                <a:srgbClr val="5D5D5D"/>
              </a:solidFill>
              <a:prstDash val="solid"/>
              <a:miter lim="400000"/>
            </a:ln>
          </a:bottom>
          <a:insideH>
            <a:ln w="3175" cap="flat">
              <a:solidFill>
                <a:srgbClr val="5D5D5D"/>
              </a:solidFill>
              <a:prstDash val="solid"/>
              <a:miter lim="400000"/>
            </a:ln>
          </a:insideH>
          <a:insideV>
            <a:ln w="3175" cap="flat">
              <a:solidFill>
                <a:srgbClr val="5D5D5D"/>
              </a:solidFill>
              <a:prstDash val="solid"/>
              <a:miter lim="400000"/>
            </a:ln>
          </a:insideV>
        </a:tcBdr>
        <a:fill>
          <a:solidFill>
            <a:srgbClr val="97764E"/>
          </a:solidFill>
        </a:fill>
      </a:tcStyle>
    </a:lastRow>
    <a:firstRow>
      <a:tcTxStyle b="on" i="off">
        <a:font>
          <a:latin typeface="Helvetica"/>
          <a:ea typeface="Helvetica"/>
          <a:cs typeface="Helvetica"/>
        </a:font>
        <a:srgbClr val="FFFFFF"/>
      </a:tcTxStyle>
      <a:tcStyle>
        <a:tcBdr>
          <a:left>
            <a:ln w="3175" cap="flat">
              <a:solidFill>
                <a:srgbClr val="5D5D5D"/>
              </a:solidFill>
              <a:prstDash val="solid"/>
              <a:miter lim="400000"/>
            </a:ln>
          </a:left>
          <a:right>
            <a:ln w="3175" cap="flat">
              <a:solidFill>
                <a:srgbClr val="5D5D5D"/>
              </a:solidFill>
              <a:prstDash val="solid"/>
              <a:miter lim="400000"/>
            </a:ln>
          </a:right>
          <a:top>
            <a:ln w="3175" cap="flat">
              <a:solidFill>
                <a:srgbClr val="5D5D5D"/>
              </a:solidFill>
              <a:prstDash val="solid"/>
              <a:miter lim="400000"/>
            </a:ln>
          </a:top>
          <a:bottom>
            <a:ln w="3175" cap="flat">
              <a:solidFill>
                <a:srgbClr val="5D5D5D"/>
              </a:solidFill>
              <a:prstDash val="solid"/>
              <a:miter lim="400000"/>
            </a:ln>
          </a:bottom>
          <a:insideH>
            <a:ln w="3175" cap="flat">
              <a:solidFill>
                <a:srgbClr val="5D5D5D"/>
              </a:solidFill>
              <a:prstDash val="solid"/>
              <a:miter lim="400000"/>
            </a:ln>
          </a:insideH>
          <a:insideV>
            <a:ln w="3175" cap="flat">
              <a:solidFill>
                <a:srgbClr val="5D5D5D"/>
              </a:solidFill>
              <a:prstDash val="solid"/>
              <a:miter lim="400000"/>
            </a:ln>
          </a:insideV>
        </a:tcBdr>
        <a:fill>
          <a:solidFill>
            <a:srgbClr val="97764E"/>
          </a:solidFill>
        </a:fill>
      </a:tcStyle>
    </a:firstRow>
  </a:tblStyle>
  <a:tblStyle styleId="{CF821DB8-F4EB-4A41-A1BA-3FCAFE7338EE}" styleName="">
    <a:tblBg/>
    <a:wholeTbl>
      <a:tcTxStyle b="off" i="off">
        <a:font>
          <a:latin typeface="Helvetica Light"/>
          <a:ea typeface="Helvetica Light"/>
          <a:cs typeface="Helvetica Light"/>
        </a:font>
        <a:srgbClr val="000000"/>
      </a:tcTxStyle>
      <a:tcStyle>
        <a:tcBdr>
          <a:left>
            <a:ln w="3175" cap="flat">
              <a:solidFill>
                <a:srgbClr val="000000"/>
              </a:solidFill>
              <a:prstDash val="solid"/>
              <a:miter lim="400000"/>
            </a:ln>
          </a:left>
          <a:right>
            <a:ln w="3175" cap="flat">
              <a:solidFill>
                <a:srgbClr val="000000"/>
              </a:solidFill>
              <a:prstDash val="solid"/>
              <a:miter lim="400000"/>
            </a:ln>
          </a:right>
          <a:top>
            <a:ln w="3175" cap="flat">
              <a:solidFill>
                <a:srgbClr val="000000"/>
              </a:solidFill>
              <a:prstDash val="solid"/>
              <a:miter lim="400000"/>
            </a:ln>
          </a:top>
          <a:bottom>
            <a:ln w="3175" cap="flat">
              <a:solidFill>
                <a:srgbClr val="000000"/>
              </a:solidFill>
              <a:prstDash val="solid"/>
              <a:miter lim="400000"/>
            </a:ln>
          </a:bottom>
          <a:insideH>
            <a:ln w="3175" cap="flat">
              <a:solidFill>
                <a:srgbClr val="000000"/>
              </a:solidFill>
              <a:prstDash val="solid"/>
              <a:miter lim="400000"/>
            </a:ln>
          </a:insideH>
          <a:insideV>
            <a:ln w="3175" cap="flat">
              <a:solidFill>
                <a:srgbClr val="000000"/>
              </a:solidFill>
              <a:prstDash val="solid"/>
              <a:miter lim="400000"/>
            </a:ln>
          </a:insideV>
        </a:tcBdr>
        <a:fill>
          <a:solidFill>
            <a:srgbClr val="EBEBEB"/>
          </a:solidFill>
        </a:fill>
      </a:tcStyle>
    </a:wholeTbl>
    <a:band2H>
      <a:tcTxStyle/>
      <a:tcStyle>
        <a:tcBdr/>
        <a:fill>
          <a:solidFill>
            <a:srgbClr val="DCE5E6"/>
          </a:solidFill>
        </a:fill>
      </a:tcStyle>
    </a:band2H>
    <a:firstCol>
      <a:tcTxStyle b="on" i="off">
        <a:font>
          <a:latin typeface="Helvetica"/>
          <a:ea typeface="Helvetica"/>
          <a:cs typeface="Helvetica"/>
        </a:font>
        <a:srgbClr val="FFFFFF"/>
      </a:tcTxStyle>
      <a:tcStyle>
        <a:tcBdr>
          <a:left>
            <a:ln w="3175" cap="flat">
              <a:solidFill>
                <a:srgbClr val="000000"/>
              </a:solidFill>
              <a:prstDash val="solid"/>
              <a:miter lim="400000"/>
            </a:ln>
          </a:left>
          <a:right>
            <a:ln w="3175" cap="flat">
              <a:solidFill>
                <a:srgbClr val="000000"/>
              </a:solidFill>
              <a:prstDash val="solid"/>
              <a:miter lim="400000"/>
            </a:ln>
          </a:right>
          <a:top>
            <a:ln w="3175" cap="flat">
              <a:solidFill>
                <a:srgbClr val="000000"/>
              </a:solidFill>
              <a:prstDash val="solid"/>
              <a:miter lim="400000"/>
            </a:ln>
          </a:top>
          <a:bottom>
            <a:ln w="3175" cap="flat">
              <a:solidFill>
                <a:srgbClr val="000000"/>
              </a:solidFill>
              <a:prstDash val="solid"/>
              <a:miter lim="400000"/>
            </a:ln>
          </a:bottom>
          <a:insideH>
            <a:ln w="3175" cap="flat">
              <a:solidFill>
                <a:srgbClr val="000000"/>
              </a:solidFill>
              <a:prstDash val="solid"/>
              <a:miter lim="400000"/>
            </a:ln>
          </a:insideH>
          <a:insideV>
            <a:ln w="3175" cap="flat">
              <a:solidFill>
                <a:srgbClr val="000000"/>
              </a:solidFill>
              <a:prstDash val="solid"/>
              <a:miter lim="400000"/>
            </a:ln>
          </a:insideV>
        </a:tcBdr>
        <a:fill>
          <a:solidFill>
            <a:srgbClr val="5E7790"/>
          </a:solidFill>
        </a:fill>
      </a:tcStyle>
    </a:firstCol>
    <a:lastRow>
      <a:tcTxStyle b="on" i="off">
        <a:font>
          <a:latin typeface="Helvetica"/>
          <a:ea typeface="Helvetica"/>
          <a:cs typeface="Helvetica"/>
        </a:font>
        <a:srgbClr val="FFFFFF"/>
      </a:tcTxStyle>
      <a:tcStyle>
        <a:tcBdr>
          <a:left>
            <a:ln w="3175" cap="flat">
              <a:solidFill>
                <a:srgbClr val="000000"/>
              </a:solidFill>
              <a:prstDash val="solid"/>
              <a:miter lim="400000"/>
            </a:ln>
          </a:left>
          <a:right>
            <a:ln w="3175" cap="flat">
              <a:solidFill>
                <a:srgbClr val="000000"/>
              </a:solidFill>
              <a:prstDash val="solid"/>
              <a:miter lim="400000"/>
            </a:ln>
          </a:right>
          <a:top>
            <a:ln w="3175" cap="flat">
              <a:solidFill>
                <a:srgbClr val="000000"/>
              </a:solidFill>
              <a:prstDash val="solid"/>
              <a:miter lim="400000"/>
            </a:ln>
          </a:top>
          <a:bottom>
            <a:ln w="3175" cap="flat">
              <a:solidFill>
                <a:srgbClr val="000000"/>
              </a:solidFill>
              <a:prstDash val="solid"/>
              <a:miter lim="400000"/>
            </a:ln>
          </a:bottom>
          <a:insideH>
            <a:ln w="3175" cap="flat">
              <a:solidFill>
                <a:srgbClr val="000000"/>
              </a:solidFill>
              <a:prstDash val="solid"/>
              <a:miter lim="400000"/>
            </a:ln>
          </a:insideH>
          <a:insideV>
            <a:ln w="3175" cap="flat">
              <a:solidFill>
                <a:srgbClr val="000000"/>
              </a:solidFill>
              <a:prstDash val="solid"/>
              <a:miter lim="400000"/>
            </a:ln>
          </a:insideV>
        </a:tcBdr>
        <a:fill>
          <a:solidFill>
            <a:srgbClr val="5E7790"/>
          </a:solidFill>
        </a:fill>
      </a:tcStyle>
    </a:lastRow>
    <a:firstRow>
      <a:tcTxStyle b="on" i="off">
        <a:font>
          <a:latin typeface="Helvetica"/>
          <a:ea typeface="Helvetica"/>
          <a:cs typeface="Helvetica"/>
        </a:font>
        <a:srgbClr val="FFFFFF"/>
      </a:tcTxStyle>
      <a:tcStyle>
        <a:tcBdr>
          <a:left>
            <a:ln w="3175" cap="flat">
              <a:solidFill>
                <a:srgbClr val="000000"/>
              </a:solidFill>
              <a:prstDash val="solid"/>
              <a:miter lim="400000"/>
            </a:ln>
          </a:left>
          <a:right>
            <a:ln w="3175" cap="flat">
              <a:solidFill>
                <a:srgbClr val="000000"/>
              </a:solidFill>
              <a:prstDash val="solid"/>
              <a:miter lim="400000"/>
            </a:ln>
          </a:right>
          <a:top>
            <a:ln w="3175" cap="flat">
              <a:solidFill>
                <a:srgbClr val="000000"/>
              </a:solidFill>
              <a:prstDash val="solid"/>
              <a:miter lim="400000"/>
            </a:ln>
          </a:top>
          <a:bottom>
            <a:ln w="3175" cap="flat">
              <a:solidFill>
                <a:srgbClr val="000000"/>
              </a:solidFill>
              <a:prstDash val="solid"/>
              <a:miter lim="400000"/>
            </a:ln>
          </a:bottom>
          <a:insideH>
            <a:ln w="3175" cap="flat">
              <a:solidFill>
                <a:srgbClr val="000000"/>
              </a:solidFill>
              <a:prstDash val="solid"/>
              <a:miter lim="400000"/>
            </a:ln>
          </a:insideH>
          <a:insideV>
            <a:ln w="3175" cap="flat">
              <a:solidFill>
                <a:srgbClr val="000000"/>
              </a:solidFill>
              <a:prstDash val="solid"/>
              <a:miter lim="400000"/>
            </a:ln>
          </a:insideV>
        </a:tcBdr>
        <a:fill>
          <a:solidFill>
            <a:srgbClr val="5E7790"/>
          </a:solidFill>
        </a:fill>
      </a:tcStyle>
    </a:firstRow>
  </a:tblStyle>
  <a:tblStyle styleId="{33BA23B1-9221-436E-865A-0063620EA4FD}" styleName="">
    <a:tblBg/>
    <a:wholeTbl>
      <a:tcTxStyle b="off" i="off">
        <a:font>
          <a:latin typeface="Helvetica Light"/>
          <a:ea typeface="Helvetica Light"/>
          <a:cs typeface="Helvetica Light"/>
        </a:font>
        <a:srgbClr val="000000"/>
      </a:tcTxStyle>
      <a:tcStyle>
        <a:tcBdr>
          <a:left>
            <a:ln w="3175" cap="flat">
              <a:solidFill>
                <a:srgbClr val="FFFFFF"/>
              </a:solidFill>
              <a:prstDash val="solid"/>
              <a:miter lim="400000"/>
            </a:ln>
          </a:left>
          <a:right>
            <a:ln w="3175" cap="flat">
              <a:solidFill>
                <a:srgbClr val="FFFFFF"/>
              </a:solidFill>
              <a:prstDash val="solid"/>
              <a:miter lim="400000"/>
            </a:ln>
          </a:right>
          <a:top>
            <a:ln w="3175" cap="flat">
              <a:solidFill>
                <a:srgbClr val="FFFFFF"/>
              </a:solidFill>
              <a:prstDash val="solid"/>
              <a:miter lim="400000"/>
            </a:ln>
          </a:top>
          <a:bottom>
            <a:ln w="3175" cap="flat">
              <a:solidFill>
                <a:srgbClr val="FFFFFF"/>
              </a:solidFill>
              <a:prstDash val="solid"/>
              <a:miter lim="400000"/>
            </a:ln>
          </a:bottom>
          <a:insideH>
            <a:ln w="3175" cap="flat">
              <a:solidFill>
                <a:srgbClr val="FFFFFF"/>
              </a:solidFill>
              <a:prstDash val="solid"/>
              <a:miter lim="400000"/>
            </a:ln>
          </a:insideH>
          <a:insideV>
            <a:ln w="3175" cap="flat">
              <a:solidFill>
                <a:srgbClr val="FFFFFF"/>
              </a:solidFill>
              <a:prstDash val="solid"/>
              <a:miter lim="400000"/>
            </a:ln>
          </a:insideV>
        </a:tcBdr>
        <a:fill>
          <a:solidFill>
            <a:srgbClr val="D0D1D2"/>
          </a:solidFill>
        </a:fill>
      </a:tcStyle>
    </a:wholeTbl>
    <a:band2H>
      <a:tcTxStyle/>
      <a:tcStyle>
        <a:tcBdr/>
        <a:fill>
          <a:solidFill>
            <a:srgbClr val="DEDEDF"/>
          </a:solidFill>
        </a:fill>
      </a:tcStyle>
    </a:band2H>
    <a:firstCol>
      <a:tcTxStyle b="on" i="off">
        <a:font>
          <a:latin typeface="Helvetica"/>
          <a:ea typeface="Helvetica"/>
          <a:cs typeface="Helvetica"/>
        </a:font>
        <a:srgbClr val="FFFFFF"/>
      </a:tcTxStyle>
      <a:tcStyle>
        <a:tcBdr>
          <a:left>
            <a:ln w="3175" cap="flat">
              <a:solidFill>
                <a:srgbClr val="FFFFFF"/>
              </a:solidFill>
              <a:prstDash val="solid"/>
              <a:miter lim="400000"/>
            </a:ln>
          </a:left>
          <a:right>
            <a:ln w="3175" cap="flat">
              <a:solidFill>
                <a:srgbClr val="FFFFFF"/>
              </a:solidFill>
              <a:prstDash val="solid"/>
              <a:miter lim="400000"/>
            </a:ln>
          </a:right>
          <a:top>
            <a:ln w="3175" cap="flat">
              <a:solidFill>
                <a:srgbClr val="FFFFFF"/>
              </a:solidFill>
              <a:prstDash val="solid"/>
              <a:miter lim="400000"/>
            </a:ln>
          </a:top>
          <a:bottom>
            <a:ln w="3175" cap="flat">
              <a:solidFill>
                <a:srgbClr val="FFFFFF"/>
              </a:solidFill>
              <a:prstDash val="solid"/>
              <a:miter lim="400000"/>
            </a:ln>
          </a:bottom>
          <a:insideH>
            <a:ln w="3175" cap="flat">
              <a:solidFill>
                <a:srgbClr val="FFFFFF"/>
              </a:solidFill>
              <a:prstDash val="solid"/>
              <a:miter lim="400000"/>
            </a:ln>
          </a:insideH>
          <a:insideV>
            <a:ln w="3175" cap="flat">
              <a:solidFill>
                <a:srgbClr val="FFFFFF"/>
              </a:solidFill>
              <a:prstDash val="solid"/>
              <a:miter lim="400000"/>
            </a:ln>
          </a:insideV>
        </a:tcBdr>
        <a:fill>
          <a:solidFill>
            <a:srgbClr val="535761"/>
          </a:solidFill>
        </a:fill>
      </a:tcStyle>
    </a:firstCol>
    <a:lastRow>
      <a:tcTxStyle b="on" i="off">
        <a:font>
          <a:latin typeface="Helvetica"/>
          <a:ea typeface="Helvetica"/>
          <a:cs typeface="Helvetica"/>
        </a:font>
        <a:srgbClr val="FFFFFF"/>
      </a:tcTxStyle>
      <a:tcStyle>
        <a:tcBdr>
          <a:left>
            <a:ln w="3175" cap="flat">
              <a:solidFill>
                <a:srgbClr val="FFFFFF"/>
              </a:solidFill>
              <a:prstDash val="solid"/>
              <a:miter lim="400000"/>
            </a:ln>
          </a:left>
          <a:right>
            <a:ln w="3175" cap="flat">
              <a:solidFill>
                <a:srgbClr val="FFFFFF"/>
              </a:solidFill>
              <a:prstDash val="solid"/>
              <a:miter lim="400000"/>
            </a:ln>
          </a:right>
          <a:top>
            <a:ln w="3175" cap="flat">
              <a:solidFill>
                <a:srgbClr val="FFFFFF"/>
              </a:solidFill>
              <a:prstDash val="solid"/>
              <a:miter lim="400000"/>
            </a:ln>
          </a:top>
          <a:bottom>
            <a:ln w="3175" cap="flat">
              <a:solidFill>
                <a:srgbClr val="FFFFFF"/>
              </a:solidFill>
              <a:prstDash val="solid"/>
              <a:miter lim="400000"/>
            </a:ln>
          </a:bottom>
          <a:insideH>
            <a:ln w="3175" cap="flat">
              <a:solidFill>
                <a:srgbClr val="FFFFFF"/>
              </a:solidFill>
              <a:prstDash val="solid"/>
              <a:miter lim="400000"/>
            </a:ln>
          </a:insideH>
          <a:insideV>
            <a:ln w="3175" cap="flat">
              <a:solidFill>
                <a:srgbClr val="FFFFFF"/>
              </a:solidFill>
              <a:prstDash val="solid"/>
              <a:miter lim="400000"/>
            </a:ln>
          </a:insideV>
        </a:tcBdr>
        <a:fill>
          <a:solidFill>
            <a:srgbClr val="909398"/>
          </a:solidFill>
        </a:fill>
      </a:tcStyle>
    </a:lastRow>
    <a:firstRow>
      <a:tcTxStyle b="on" i="off">
        <a:font>
          <a:latin typeface="Helvetica"/>
          <a:ea typeface="Helvetica"/>
          <a:cs typeface="Helvetica"/>
        </a:font>
        <a:srgbClr val="FFFFFF"/>
      </a:tcTxStyle>
      <a:tcStyle>
        <a:tcBdr>
          <a:left>
            <a:ln w="3175" cap="flat">
              <a:solidFill>
                <a:srgbClr val="FFFFFF"/>
              </a:solidFill>
              <a:prstDash val="solid"/>
              <a:miter lim="400000"/>
            </a:ln>
          </a:left>
          <a:right>
            <a:ln w="3175" cap="flat">
              <a:solidFill>
                <a:srgbClr val="FFFFFF"/>
              </a:solidFill>
              <a:prstDash val="solid"/>
              <a:miter lim="400000"/>
            </a:ln>
          </a:right>
          <a:top>
            <a:ln w="3175" cap="flat">
              <a:solidFill>
                <a:srgbClr val="FFFFFF"/>
              </a:solidFill>
              <a:prstDash val="solid"/>
              <a:miter lim="400000"/>
            </a:ln>
          </a:top>
          <a:bottom>
            <a:ln w="3175" cap="flat">
              <a:solidFill>
                <a:srgbClr val="FFFFFF"/>
              </a:solidFill>
              <a:prstDash val="solid"/>
              <a:miter lim="400000"/>
            </a:ln>
          </a:bottom>
          <a:insideH>
            <a:ln w="3175" cap="flat">
              <a:solidFill>
                <a:srgbClr val="FFFFFF"/>
              </a:solidFill>
              <a:prstDash val="solid"/>
              <a:miter lim="400000"/>
            </a:ln>
          </a:insideH>
          <a:insideV>
            <a:ln w="3175" cap="flat">
              <a:solidFill>
                <a:srgbClr val="FFFFFF"/>
              </a:solidFill>
              <a:prstDash val="solid"/>
              <a:miter lim="400000"/>
            </a:ln>
          </a:insideV>
        </a:tcBdr>
        <a:fill>
          <a:solidFill>
            <a:srgbClr val="767C85"/>
          </a:solidFill>
        </a:fill>
      </a:tcStyle>
    </a:firstRow>
  </a:tblStyle>
  <a:tblStyle styleId="{2708684C-4D16-4618-839F-0558EEFCDFE6}" styleName="">
    <a:tblBg/>
    <a:wholeTbl>
      <a:tcTxStyle b="off" i="off">
        <a:font>
          <a:latin typeface="Helvetica Light"/>
          <a:ea typeface="Helvetica Light"/>
          <a:cs typeface="Helvetica Light"/>
        </a:font>
        <a:srgbClr val="000000"/>
      </a:tcTxStyle>
      <a:tcStyle>
        <a:tcBdr>
          <a:left>
            <a:ln w="3175" cap="flat">
              <a:solidFill>
                <a:srgbClr val="000000"/>
              </a:solidFill>
              <a:custDash>
                <a:ds d="200000" sp="200000"/>
              </a:custDash>
              <a:miter lim="400000"/>
            </a:ln>
          </a:left>
          <a:right>
            <a:ln w="3175" cap="flat">
              <a:solidFill>
                <a:srgbClr val="000000"/>
              </a:solidFill>
              <a:custDash>
                <a:ds d="200000" sp="200000"/>
              </a:custDash>
              <a:miter lim="400000"/>
            </a:ln>
          </a:right>
          <a:top>
            <a:ln w="3175" cap="flat">
              <a:solidFill>
                <a:srgbClr val="000000"/>
              </a:solidFill>
              <a:custDash>
                <a:ds d="200000" sp="200000"/>
              </a:custDash>
              <a:miter lim="400000"/>
            </a:ln>
          </a:top>
          <a:bottom>
            <a:ln w="3175" cap="flat">
              <a:solidFill>
                <a:srgbClr val="000000"/>
              </a:solidFill>
              <a:custDash>
                <a:ds d="200000" sp="200000"/>
              </a:custDash>
              <a:miter lim="400000"/>
            </a:ln>
          </a:bottom>
          <a:insideH>
            <a:ln w="3175" cap="flat">
              <a:solidFill>
                <a:srgbClr val="000000"/>
              </a:solidFill>
              <a:custDash>
                <a:ds d="200000" sp="200000"/>
              </a:custDash>
              <a:miter lim="400000"/>
            </a:ln>
          </a:insideH>
          <a:insideV>
            <a:ln w="3175" cap="flat">
              <a:solidFill>
                <a:srgbClr val="000000"/>
              </a:solidFill>
              <a:custDash>
                <a:ds d="200000" sp="200000"/>
              </a:custDash>
              <a:miter lim="400000"/>
            </a:ln>
          </a:insideV>
        </a:tcBdr>
        <a:fill>
          <a:noFill/>
        </a:fill>
      </a:tcStyle>
    </a:wholeTbl>
    <a:band2H>
      <a:tcTxStyle/>
      <a:tcStyle>
        <a:tcBdr/>
        <a:fill>
          <a:solidFill>
            <a:srgbClr val="EDEEEE"/>
          </a:solidFill>
        </a:fill>
      </a:tcStyle>
    </a:band2H>
    <a:firstCol>
      <a:tcTxStyle b="on" i="off">
        <a:font>
          <a:latin typeface="Helvetica"/>
          <a:ea typeface="Helvetica"/>
          <a:cs typeface="Helvetica"/>
        </a:font>
        <a:srgbClr val="000000"/>
      </a:tcTxStyle>
      <a:tcStyle>
        <a:tcBdr>
          <a:left>
            <a:ln w="12700" cap="flat">
              <a:noFill/>
              <a:miter lim="400000"/>
            </a:ln>
          </a:left>
          <a:right>
            <a:ln w="3175" cap="flat">
              <a:solidFill>
                <a:srgbClr val="000000"/>
              </a:solidFill>
              <a:prstDash val="solid"/>
              <a:miter lim="400000"/>
            </a:ln>
          </a:right>
          <a:top>
            <a:ln w="3175" cap="flat">
              <a:solidFill>
                <a:srgbClr val="000000"/>
              </a:solidFill>
              <a:custDash>
                <a:ds d="200000" sp="200000"/>
              </a:custDash>
              <a:miter lim="400000"/>
            </a:ln>
          </a:top>
          <a:bottom>
            <a:ln w="3175" cap="flat">
              <a:solidFill>
                <a:srgbClr val="000000"/>
              </a:solidFill>
              <a:custDash>
                <a:ds d="200000" sp="200000"/>
              </a:custDash>
              <a:miter lim="400000"/>
            </a:ln>
          </a:bottom>
          <a:insideH>
            <a:ln w="3175" cap="flat">
              <a:solidFill>
                <a:srgbClr val="000000"/>
              </a:solidFill>
              <a:custDash>
                <a:ds d="200000" sp="200000"/>
              </a:custDash>
              <a:miter lim="400000"/>
            </a:ln>
          </a:insideH>
          <a:insideV>
            <a:ln w="3175" cap="flat">
              <a:solidFill>
                <a:srgbClr val="000000"/>
              </a:solidFill>
              <a:custDash>
                <a:ds d="200000" sp="200000"/>
              </a:custDash>
              <a:miter lim="400000"/>
            </a:ln>
          </a:insideV>
        </a:tcBdr>
        <a:fill>
          <a:noFill/>
        </a:fill>
      </a:tcStyle>
    </a:firstCol>
    <a:lastRow>
      <a:tcTxStyle b="on" i="off">
        <a:font>
          <a:latin typeface="Helvetica"/>
          <a:ea typeface="Helvetica"/>
          <a:cs typeface="Helvetica"/>
        </a:font>
        <a:srgbClr val="000000"/>
      </a:tcTxStyle>
      <a:tcStyle>
        <a:tcBdr>
          <a:left>
            <a:ln w="3175" cap="flat">
              <a:solidFill>
                <a:srgbClr val="000000"/>
              </a:solidFill>
              <a:custDash>
                <a:ds d="200000" sp="200000"/>
              </a:custDash>
              <a:miter lim="400000"/>
            </a:ln>
          </a:left>
          <a:right>
            <a:ln w="3175" cap="flat">
              <a:solidFill>
                <a:srgbClr val="000000"/>
              </a:solidFill>
              <a:custDash>
                <a:ds d="200000" sp="200000"/>
              </a:custDash>
              <a:miter lim="400000"/>
            </a:ln>
          </a:right>
          <a:top>
            <a:ln w="3175" cap="flat">
              <a:solidFill>
                <a:srgbClr val="000000"/>
              </a:solidFill>
              <a:prstDash val="solid"/>
              <a:miter lim="400000"/>
            </a:ln>
          </a:top>
          <a:bottom>
            <a:ln w="12700" cap="flat">
              <a:noFill/>
              <a:miter lim="400000"/>
            </a:ln>
          </a:bottom>
          <a:insideH>
            <a:ln w="3175" cap="flat">
              <a:solidFill>
                <a:srgbClr val="000000"/>
              </a:solidFill>
              <a:custDash>
                <a:ds d="200000" sp="200000"/>
              </a:custDash>
              <a:miter lim="400000"/>
            </a:ln>
          </a:insideH>
          <a:insideV>
            <a:ln w="3175" cap="flat">
              <a:solidFill>
                <a:srgbClr val="000000"/>
              </a:solidFill>
              <a:custDash>
                <a:ds d="200000" sp="200000"/>
              </a:custDash>
              <a:miter lim="400000"/>
            </a:ln>
          </a:insideV>
        </a:tcBdr>
        <a:fill>
          <a:noFill/>
        </a:fill>
      </a:tcStyle>
    </a:lastRow>
    <a:firstRow>
      <a:tcTxStyle b="on" i="off">
        <a:font>
          <a:latin typeface="Helvetica"/>
          <a:ea typeface="Helvetica"/>
          <a:cs typeface="Helvetica"/>
        </a:font>
        <a:srgbClr val="000000"/>
      </a:tcTxStyle>
      <a:tcStyle>
        <a:tcBdr>
          <a:left>
            <a:ln w="3175" cap="flat">
              <a:solidFill>
                <a:srgbClr val="000000"/>
              </a:solidFill>
              <a:custDash>
                <a:ds d="200000" sp="200000"/>
              </a:custDash>
              <a:miter lim="400000"/>
            </a:ln>
          </a:left>
          <a:right>
            <a:ln w="3175" cap="flat">
              <a:solidFill>
                <a:srgbClr val="000000"/>
              </a:solidFill>
              <a:custDash>
                <a:ds d="200000" sp="200000"/>
              </a:custDash>
              <a:miter lim="400000"/>
            </a:ln>
          </a:right>
          <a:top>
            <a:ln w="12700" cap="flat">
              <a:noFill/>
              <a:miter lim="400000"/>
            </a:ln>
          </a:top>
          <a:bottom>
            <a:ln w="3175" cap="flat">
              <a:solidFill>
                <a:srgbClr val="000000"/>
              </a:solidFill>
              <a:prstDash val="solid"/>
              <a:miter lim="400000"/>
            </a:ln>
          </a:bottom>
          <a:insideH>
            <a:ln w="3175" cap="flat">
              <a:solidFill>
                <a:srgbClr val="000000"/>
              </a:solidFill>
              <a:custDash>
                <a:ds d="200000" sp="200000"/>
              </a:custDash>
              <a:miter lim="400000"/>
            </a:ln>
          </a:insideH>
          <a:insideV>
            <a:ln w="3175" cap="flat">
              <a:solidFill>
                <a:srgbClr val="000000"/>
              </a:solidFill>
              <a:custDash>
                <a:ds d="200000" sp="200000"/>
              </a:custDash>
              <a:miter lim="400000"/>
            </a:ln>
          </a:insideV>
        </a:tcBdr>
        <a:fill>
          <a:noFill/>
        </a:fill>
      </a:tcStyle>
    </a:firstRow>
  </a:tblStyle>
  <a:tblStyle styleId="{5940675A-B579-460E-94D1-54222C63F5DA}" styleName="Bez stylu, siatka tabeli">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284E427A-3D55-4303-BF80-6455036E1DE7}" styleName="Styl z motywem 1 — Akcent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743" autoAdjust="0"/>
    <p:restoredTop sz="96433" autoAdjust="0"/>
  </p:normalViewPr>
  <p:slideViewPr>
    <p:cSldViewPr snapToGrid="0" snapToObjects="1">
      <p:cViewPr varScale="1">
        <p:scale>
          <a:sx n="55" d="100"/>
          <a:sy n="55" d="100"/>
        </p:scale>
        <p:origin x="42" y="42"/>
      </p:cViewPr>
      <p:guideLst>
        <p:guide orient="horz" pos="4320"/>
        <p:guide pos="76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34" Type="http://schemas.microsoft.com/office/2016/11/relationships/changesInfo" Target="changesInfos/changesInfo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presProps" Target="presProps.xml"/><Relationship Id="rId35" Type="http://schemas.microsoft.com/office/2015/10/relationships/revisionInfo" Target="revisionInfo.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Roman Tylżanowski" userId="S::roman.tylzanowski@usz.edu.pl::f783908e-515d-43cd-b5e3-de52c94bc53d" providerId="AD" clId="Web-{4E2F161D-E660-1F6D-6A0B-6C136BB21CB6}"/>
    <pc:docChg chg="modSld">
      <pc:chgData name="Roman Tylżanowski" userId="S::roman.tylzanowski@usz.edu.pl::f783908e-515d-43cd-b5e3-de52c94bc53d" providerId="AD" clId="Web-{4E2F161D-E660-1F6D-6A0B-6C136BB21CB6}" dt="2020-09-14T07:55:33.639" v="143" actId="1076"/>
      <pc:docMkLst>
        <pc:docMk/>
      </pc:docMkLst>
      <pc:sldChg chg="modSp">
        <pc:chgData name="Roman Tylżanowski" userId="S::roman.tylzanowski@usz.edu.pl::f783908e-515d-43cd-b5e3-de52c94bc53d" providerId="AD" clId="Web-{4E2F161D-E660-1F6D-6A0B-6C136BB21CB6}" dt="2020-09-14T07:46:56.834" v="38" actId="1076"/>
        <pc:sldMkLst>
          <pc:docMk/>
          <pc:sldMk cId="0" sldId="259"/>
        </pc:sldMkLst>
        <pc:spChg chg="mod">
          <ac:chgData name="Roman Tylżanowski" userId="S::roman.tylzanowski@usz.edu.pl::f783908e-515d-43cd-b5e3-de52c94bc53d" providerId="AD" clId="Web-{4E2F161D-E660-1F6D-6A0B-6C136BB21CB6}" dt="2020-09-14T07:45:20.942" v="17" actId="1076"/>
          <ac:spMkLst>
            <pc:docMk/>
            <pc:sldMk cId="0" sldId="259"/>
            <ac:spMk id="13" creationId="{BFCEF7F2-B6A9-4590-8715-6F7CC1A063BA}"/>
          </ac:spMkLst>
        </pc:spChg>
        <pc:spChg chg="mod">
          <ac:chgData name="Roman Tylżanowski" userId="S::roman.tylzanowski@usz.edu.pl::f783908e-515d-43cd-b5e3-de52c94bc53d" providerId="AD" clId="Web-{4E2F161D-E660-1F6D-6A0B-6C136BB21CB6}" dt="2020-09-14T07:46:51.568" v="37" actId="1076"/>
          <ac:spMkLst>
            <pc:docMk/>
            <pc:sldMk cId="0" sldId="259"/>
            <ac:spMk id="17" creationId="{7A3BE1F3-59F8-4C73-A22E-10F81977CFF7}"/>
          </ac:spMkLst>
        </pc:spChg>
        <pc:picChg chg="mod">
          <ac:chgData name="Roman Tylżanowski" userId="S::roman.tylzanowski@usz.edu.pl::f783908e-515d-43cd-b5e3-de52c94bc53d" providerId="AD" clId="Web-{4E2F161D-E660-1F6D-6A0B-6C136BB21CB6}" dt="2020-09-14T07:46:56.834" v="38" actId="1076"/>
          <ac:picMkLst>
            <pc:docMk/>
            <pc:sldMk cId="0" sldId="259"/>
            <ac:picMk id="7" creationId="{FD97341F-70DF-46F1-9BF9-D3163EE0859B}"/>
          </ac:picMkLst>
        </pc:picChg>
      </pc:sldChg>
      <pc:sldChg chg="modSp">
        <pc:chgData name="Roman Tylżanowski" userId="S::roman.tylzanowski@usz.edu.pl::f783908e-515d-43cd-b5e3-de52c94bc53d" providerId="AD" clId="Web-{4E2F161D-E660-1F6D-6A0B-6C136BB21CB6}" dt="2020-09-14T07:54:03.528" v="131" actId="1076"/>
        <pc:sldMkLst>
          <pc:docMk/>
          <pc:sldMk cId="0" sldId="262"/>
        </pc:sldMkLst>
        <pc:spChg chg="mod">
          <ac:chgData name="Roman Tylżanowski" userId="S::roman.tylzanowski@usz.edu.pl::f783908e-515d-43cd-b5e3-de52c94bc53d" providerId="AD" clId="Web-{4E2F161D-E660-1F6D-6A0B-6C136BB21CB6}" dt="2020-09-14T07:53:54.528" v="127" actId="20577"/>
          <ac:spMkLst>
            <pc:docMk/>
            <pc:sldMk cId="0" sldId="262"/>
            <ac:spMk id="16" creationId="{34E4DD38-FF4C-4EC2-9797-B77343AB54FE}"/>
          </ac:spMkLst>
        </pc:spChg>
        <pc:spChg chg="mod">
          <ac:chgData name="Roman Tylżanowski" userId="S::roman.tylzanowski@usz.edu.pl::f783908e-515d-43cd-b5e3-de52c94bc53d" providerId="AD" clId="Web-{4E2F161D-E660-1F6D-6A0B-6C136BB21CB6}" dt="2020-09-14T07:54:03.528" v="131" actId="1076"/>
          <ac:spMkLst>
            <pc:docMk/>
            <pc:sldMk cId="0" sldId="262"/>
            <ac:spMk id="22" creationId="{1F3299FC-2A22-4B1D-B276-ADE56935D05D}"/>
          </ac:spMkLst>
        </pc:spChg>
        <pc:picChg chg="mod">
          <ac:chgData name="Roman Tylżanowski" userId="S::roman.tylzanowski@usz.edu.pl::f783908e-515d-43cd-b5e3-de52c94bc53d" providerId="AD" clId="Web-{4E2F161D-E660-1F6D-6A0B-6C136BB21CB6}" dt="2020-09-14T07:53:56.122" v="130" actId="1076"/>
          <ac:picMkLst>
            <pc:docMk/>
            <pc:sldMk cId="0" sldId="262"/>
            <ac:picMk id="2" creationId="{7866A913-7F64-4269-8383-5E771AEC7149}"/>
          </ac:picMkLst>
        </pc:picChg>
      </pc:sldChg>
      <pc:sldChg chg="modSp">
        <pc:chgData name="Roman Tylżanowski" userId="S::roman.tylzanowski@usz.edu.pl::f783908e-515d-43cd-b5e3-de52c94bc53d" providerId="AD" clId="Web-{4E2F161D-E660-1F6D-6A0B-6C136BB21CB6}" dt="2020-09-14T07:55:33.639" v="143" actId="1076"/>
        <pc:sldMkLst>
          <pc:docMk/>
          <pc:sldMk cId="0" sldId="267"/>
        </pc:sldMkLst>
        <pc:spChg chg="mod">
          <ac:chgData name="Roman Tylżanowski" userId="S::roman.tylzanowski@usz.edu.pl::f783908e-515d-43cd-b5e3-de52c94bc53d" providerId="AD" clId="Web-{4E2F161D-E660-1F6D-6A0B-6C136BB21CB6}" dt="2020-09-14T07:55:33.639" v="143" actId="1076"/>
          <ac:spMkLst>
            <pc:docMk/>
            <pc:sldMk cId="0" sldId="267"/>
            <ac:spMk id="23" creationId="{B1A3017F-2B79-440C-8A68-370334FD7C8F}"/>
          </ac:spMkLst>
        </pc:spChg>
      </pc:sldChg>
      <pc:sldChg chg="addSp delSp modSp">
        <pc:chgData name="Roman Tylżanowski" userId="S::roman.tylzanowski@usz.edu.pl::f783908e-515d-43cd-b5e3-de52c94bc53d" providerId="AD" clId="Web-{4E2F161D-E660-1F6D-6A0B-6C136BB21CB6}" dt="2020-09-14T07:43:29.408" v="9" actId="14100"/>
        <pc:sldMkLst>
          <pc:docMk/>
          <pc:sldMk cId="1242095250" sldId="274"/>
        </pc:sldMkLst>
        <pc:spChg chg="mod">
          <ac:chgData name="Roman Tylżanowski" userId="S::roman.tylzanowski@usz.edu.pl::f783908e-515d-43cd-b5e3-de52c94bc53d" providerId="AD" clId="Web-{4E2F161D-E660-1F6D-6A0B-6C136BB21CB6}" dt="2020-09-14T07:39:03.091" v="0" actId="1076"/>
          <ac:spMkLst>
            <pc:docMk/>
            <pc:sldMk cId="1242095250" sldId="274"/>
            <ac:spMk id="10" creationId="{D22A0BDA-DE71-4420-8722-7001C7B196EE}"/>
          </ac:spMkLst>
        </pc:spChg>
        <pc:picChg chg="add del mod">
          <ac:chgData name="Roman Tylżanowski" userId="S::roman.tylzanowski@usz.edu.pl::f783908e-515d-43cd-b5e3-de52c94bc53d" providerId="AD" clId="Web-{4E2F161D-E660-1F6D-6A0B-6C136BB21CB6}" dt="2020-09-14T07:39:26.686" v="3"/>
          <ac:picMkLst>
            <pc:docMk/>
            <pc:sldMk cId="1242095250" sldId="274"/>
            <ac:picMk id="2" creationId="{0AE0863B-BE5F-4E6E-9884-D47E24546C36}"/>
          </ac:picMkLst>
        </pc:picChg>
        <pc:picChg chg="add mod">
          <ac:chgData name="Roman Tylżanowski" userId="S::roman.tylzanowski@usz.edu.pl::f783908e-515d-43cd-b5e3-de52c94bc53d" providerId="AD" clId="Web-{4E2F161D-E660-1F6D-6A0B-6C136BB21CB6}" dt="2020-09-14T07:43:29.408" v="9" actId="14100"/>
          <ac:picMkLst>
            <pc:docMk/>
            <pc:sldMk cId="1242095250" sldId="274"/>
            <ac:picMk id="3" creationId="{E59B73A6-79B2-47D9-A2E9-33F4C66BEDB0}"/>
          </ac:picMkLst>
        </pc:picChg>
        <pc:picChg chg="del">
          <ac:chgData name="Roman Tylżanowski" userId="S::roman.tylzanowski@usz.edu.pl::f783908e-515d-43cd-b5e3-de52c94bc53d" providerId="AD" clId="Web-{4E2F161D-E660-1F6D-6A0B-6C136BB21CB6}" dt="2020-09-14T07:39:22.217" v="1"/>
          <ac:picMkLst>
            <pc:docMk/>
            <pc:sldMk cId="1242095250" sldId="274"/>
            <ac:picMk id="17" creationId="{8E01C6EE-4D49-4483-9070-1C741C383FE4}"/>
          </ac:picMkLst>
        </pc:picChg>
      </pc:sldChg>
      <pc:sldChg chg="modSp">
        <pc:chgData name="Roman Tylżanowski" userId="S::roman.tylzanowski@usz.edu.pl::f783908e-515d-43cd-b5e3-de52c94bc53d" providerId="AD" clId="Web-{4E2F161D-E660-1F6D-6A0B-6C136BB21CB6}" dt="2020-09-14T07:43:45.846" v="10" actId="1076"/>
        <pc:sldMkLst>
          <pc:docMk/>
          <pc:sldMk cId="1964311492" sldId="275"/>
        </pc:sldMkLst>
        <pc:spChg chg="mod">
          <ac:chgData name="Roman Tylżanowski" userId="S::roman.tylzanowski@usz.edu.pl::f783908e-515d-43cd-b5e3-de52c94bc53d" providerId="AD" clId="Web-{4E2F161D-E660-1F6D-6A0B-6C136BB21CB6}" dt="2020-09-14T07:43:45.846" v="10" actId="1076"/>
          <ac:spMkLst>
            <pc:docMk/>
            <pc:sldMk cId="1964311492" sldId="275"/>
            <ac:spMk id="12" creationId="{4D49CEC6-F031-4158-8FC7-828B977EEECE}"/>
          </ac:spMkLst>
        </pc:spChg>
      </pc:sldChg>
      <pc:sldChg chg="modSp">
        <pc:chgData name="Roman Tylżanowski" userId="S::roman.tylzanowski@usz.edu.pl::f783908e-515d-43cd-b5e3-de52c94bc53d" providerId="AD" clId="Web-{4E2F161D-E660-1F6D-6A0B-6C136BB21CB6}" dt="2020-09-14T07:44:10.690" v="11" actId="1076"/>
        <pc:sldMkLst>
          <pc:docMk/>
          <pc:sldMk cId="775794644" sldId="297"/>
        </pc:sldMkLst>
        <pc:spChg chg="mod">
          <ac:chgData name="Roman Tylżanowski" userId="S::roman.tylzanowski@usz.edu.pl::f783908e-515d-43cd-b5e3-de52c94bc53d" providerId="AD" clId="Web-{4E2F161D-E660-1F6D-6A0B-6C136BB21CB6}" dt="2020-09-14T07:44:10.690" v="11" actId="1076"/>
          <ac:spMkLst>
            <pc:docMk/>
            <pc:sldMk cId="775794644" sldId="297"/>
            <ac:spMk id="9" creationId="{C44DBB15-D910-42CD-BB4B-EC0B9FC5E673}"/>
          </ac:spMkLst>
        </pc:spChg>
      </pc:sldChg>
      <pc:sldChg chg="modSp">
        <pc:chgData name="Roman Tylżanowski" userId="S::roman.tylzanowski@usz.edu.pl::f783908e-515d-43cd-b5e3-de52c94bc53d" providerId="AD" clId="Web-{4E2F161D-E660-1F6D-6A0B-6C136BB21CB6}" dt="2020-09-14T07:48:54.195" v="72" actId="20577"/>
        <pc:sldMkLst>
          <pc:docMk/>
          <pc:sldMk cId="493841261" sldId="301"/>
        </pc:sldMkLst>
        <pc:spChg chg="mod">
          <ac:chgData name="Roman Tylżanowski" userId="S::roman.tylzanowski@usz.edu.pl::f783908e-515d-43cd-b5e3-de52c94bc53d" providerId="AD" clId="Web-{4E2F161D-E660-1F6D-6A0B-6C136BB21CB6}" dt="2020-09-14T07:48:54.195" v="72" actId="20577"/>
          <ac:spMkLst>
            <pc:docMk/>
            <pc:sldMk cId="493841261" sldId="301"/>
            <ac:spMk id="11" creationId="{53B8BC36-4FE6-4117-977E-87CD337582CC}"/>
          </ac:spMkLst>
        </pc:spChg>
        <pc:spChg chg="mod">
          <ac:chgData name="Roman Tylżanowski" userId="S::roman.tylzanowski@usz.edu.pl::f783908e-515d-43cd-b5e3-de52c94bc53d" providerId="AD" clId="Web-{4E2F161D-E660-1F6D-6A0B-6C136BB21CB6}" dt="2020-09-14T07:48:45.304" v="68" actId="1076"/>
          <ac:spMkLst>
            <pc:docMk/>
            <pc:sldMk cId="493841261" sldId="301"/>
            <ac:spMk id="12" creationId="{5EF5EA55-8E6D-465C-8E06-D8B6A7FA8B49}"/>
          </ac:spMkLst>
        </pc:spChg>
        <pc:spChg chg="mod">
          <ac:chgData name="Roman Tylżanowski" userId="S::roman.tylzanowski@usz.edu.pl::f783908e-515d-43cd-b5e3-de52c94bc53d" providerId="AD" clId="Web-{4E2F161D-E660-1F6D-6A0B-6C136BB21CB6}" dt="2020-09-14T07:48:17.444" v="58" actId="20577"/>
          <ac:spMkLst>
            <pc:docMk/>
            <pc:sldMk cId="493841261" sldId="301"/>
            <ac:spMk id="13" creationId="{BFCEF7F2-B6A9-4590-8715-6F7CC1A063BA}"/>
          </ac:spMkLst>
        </pc:spChg>
      </pc:sldChg>
      <pc:sldChg chg="modSp">
        <pc:chgData name="Roman Tylżanowski" userId="S::roman.tylzanowski@usz.edu.pl::f783908e-515d-43cd-b5e3-de52c94bc53d" providerId="AD" clId="Web-{4E2F161D-E660-1F6D-6A0B-6C136BB21CB6}" dt="2020-09-14T07:47:22.615" v="45" actId="1076"/>
        <pc:sldMkLst>
          <pc:docMk/>
          <pc:sldMk cId="4175461279" sldId="302"/>
        </pc:sldMkLst>
        <pc:spChg chg="mod">
          <ac:chgData name="Roman Tylżanowski" userId="S::roman.tylzanowski@usz.edu.pl::f783908e-515d-43cd-b5e3-de52c94bc53d" providerId="AD" clId="Web-{4E2F161D-E660-1F6D-6A0B-6C136BB21CB6}" dt="2020-09-14T07:47:22.615" v="45" actId="1076"/>
          <ac:spMkLst>
            <pc:docMk/>
            <pc:sldMk cId="4175461279" sldId="302"/>
            <ac:spMk id="13" creationId="{BFCEF7F2-B6A9-4590-8715-6F7CC1A063BA}"/>
          </ac:spMkLst>
        </pc:spChg>
        <pc:spChg chg="mod">
          <ac:chgData name="Roman Tylżanowski" userId="S::roman.tylzanowski@usz.edu.pl::f783908e-515d-43cd-b5e3-de52c94bc53d" providerId="AD" clId="Web-{4E2F161D-E660-1F6D-6A0B-6C136BB21CB6}" dt="2020-09-14T07:47:12.647" v="42" actId="20577"/>
          <ac:spMkLst>
            <pc:docMk/>
            <pc:sldMk cId="4175461279" sldId="302"/>
            <ac:spMk id="17" creationId="{7A3BE1F3-59F8-4C73-A22E-10F81977CFF7}"/>
          </ac:spMkLst>
        </pc:spChg>
        <pc:picChg chg="mod">
          <ac:chgData name="Roman Tylżanowski" userId="S::roman.tylzanowski@usz.edu.pl::f783908e-515d-43cd-b5e3-de52c94bc53d" providerId="AD" clId="Web-{4E2F161D-E660-1F6D-6A0B-6C136BB21CB6}" dt="2020-09-14T07:47:17.350" v="44" actId="1076"/>
          <ac:picMkLst>
            <pc:docMk/>
            <pc:sldMk cId="4175461279" sldId="302"/>
            <ac:picMk id="4" creationId="{9F4650E8-73DA-4DA0-BA47-A3E229368588}"/>
          </ac:picMkLst>
        </pc:picChg>
      </pc:sldChg>
      <pc:sldChg chg="modSp">
        <pc:chgData name="Roman Tylżanowski" userId="S::roman.tylzanowski@usz.edu.pl::f783908e-515d-43cd-b5e3-de52c94bc53d" providerId="AD" clId="Web-{4E2F161D-E660-1F6D-6A0B-6C136BB21CB6}" dt="2020-09-14T07:47:39.522" v="49" actId="1076"/>
        <pc:sldMkLst>
          <pc:docMk/>
          <pc:sldMk cId="1640743168" sldId="303"/>
        </pc:sldMkLst>
        <pc:spChg chg="mod">
          <ac:chgData name="Roman Tylżanowski" userId="S::roman.tylzanowski@usz.edu.pl::f783908e-515d-43cd-b5e3-de52c94bc53d" providerId="AD" clId="Web-{4E2F161D-E660-1F6D-6A0B-6C136BB21CB6}" dt="2020-09-14T07:47:36.366" v="46" actId="20577"/>
          <ac:spMkLst>
            <pc:docMk/>
            <pc:sldMk cId="1640743168" sldId="303"/>
            <ac:spMk id="16" creationId="{F0577DCD-D21D-4E77-AED6-C2707B1D21C7}"/>
          </ac:spMkLst>
        </pc:spChg>
        <pc:picChg chg="mod">
          <ac:chgData name="Roman Tylżanowski" userId="S::roman.tylzanowski@usz.edu.pl::f783908e-515d-43cd-b5e3-de52c94bc53d" providerId="AD" clId="Web-{4E2F161D-E660-1F6D-6A0B-6C136BB21CB6}" dt="2020-09-14T07:47:39.522" v="49" actId="1076"/>
          <ac:picMkLst>
            <pc:docMk/>
            <pc:sldMk cId="1640743168" sldId="303"/>
            <ac:picMk id="7" creationId="{26481E4B-1047-47D2-903C-183E870B537D}"/>
          </ac:picMkLst>
        </pc:picChg>
      </pc:sldChg>
      <pc:sldChg chg="modSp">
        <pc:chgData name="Roman Tylżanowski" userId="S::roman.tylzanowski@usz.edu.pl::f783908e-515d-43cd-b5e3-de52c94bc53d" providerId="AD" clId="Web-{4E2F161D-E660-1F6D-6A0B-6C136BB21CB6}" dt="2020-09-14T07:47:49.272" v="50" actId="20577"/>
        <pc:sldMkLst>
          <pc:docMk/>
          <pc:sldMk cId="2944449264" sldId="304"/>
        </pc:sldMkLst>
        <pc:spChg chg="mod">
          <ac:chgData name="Roman Tylżanowski" userId="S::roman.tylzanowski@usz.edu.pl::f783908e-515d-43cd-b5e3-de52c94bc53d" providerId="AD" clId="Web-{4E2F161D-E660-1F6D-6A0B-6C136BB21CB6}" dt="2020-09-14T07:47:49.272" v="50" actId="20577"/>
          <ac:spMkLst>
            <pc:docMk/>
            <pc:sldMk cId="2944449264" sldId="304"/>
            <ac:spMk id="16" creationId="{F0577DCD-D21D-4E77-AED6-C2707B1D21C7}"/>
          </ac:spMkLst>
        </pc:spChg>
      </pc:sldChg>
      <pc:sldChg chg="modSp">
        <pc:chgData name="Roman Tylżanowski" userId="S::roman.tylzanowski@usz.edu.pl::f783908e-515d-43cd-b5e3-de52c94bc53d" providerId="AD" clId="Web-{4E2F161D-E660-1F6D-6A0B-6C136BB21CB6}" dt="2020-09-14T07:44:52.113" v="16" actId="1076"/>
        <pc:sldMkLst>
          <pc:docMk/>
          <pc:sldMk cId="4272916892" sldId="305"/>
        </pc:sldMkLst>
        <pc:spChg chg="mod">
          <ac:chgData name="Roman Tylżanowski" userId="S::roman.tylzanowski@usz.edu.pl::f783908e-515d-43cd-b5e3-de52c94bc53d" providerId="AD" clId="Web-{4E2F161D-E660-1F6D-6A0B-6C136BB21CB6}" dt="2020-09-14T07:44:52.113" v="16" actId="1076"/>
          <ac:spMkLst>
            <pc:docMk/>
            <pc:sldMk cId="4272916892" sldId="305"/>
            <ac:spMk id="88" creationId="{00000000-0000-0000-0000-000000000000}"/>
          </ac:spMkLst>
        </pc:spChg>
        <pc:picChg chg="mod">
          <ac:chgData name="Roman Tylżanowski" userId="S::roman.tylzanowski@usz.edu.pl::f783908e-515d-43cd-b5e3-de52c94bc53d" providerId="AD" clId="Web-{4E2F161D-E660-1F6D-6A0B-6C136BB21CB6}" dt="2020-09-14T07:44:47.410" v="14" actId="1076"/>
          <ac:picMkLst>
            <pc:docMk/>
            <pc:sldMk cId="4272916892" sldId="305"/>
            <ac:picMk id="10" creationId="{54A28069-EB91-1949-9A5A-112AA2E3CF40}"/>
          </ac:picMkLst>
        </pc:picChg>
      </pc:sldChg>
      <pc:sldChg chg="modSp">
        <pc:chgData name="Roman Tylżanowski" userId="S::roman.tylzanowski@usz.edu.pl::f783908e-515d-43cd-b5e3-de52c94bc53d" providerId="AD" clId="Web-{4E2F161D-E660-1F6D-6A0B-6C136BB21CB6}" dt="2020-09-14T07:54:41.607" v="134" actId="20577"/>
        <pc:sldMkLst>
          <pc:docMk/>
          <pc:sldMk cId="904040319" sldId="306"/>
        </pc:sldMkLst>
        <pc:spChg chg="mod">
          <ac:chgData name="Roman Tylżanowski" userId="S::roman.tylzanowski@usz.edu.pl::f783908e-515d-43cd-b5e3-de52c94bc53d" providerId="AD" clId="Web-{4E2F161D-E660-1F6D-6A0B-6C136BB21CB6}" dt="2020-09-14T07:54:41.607" v="134" actId="20577"/>
          <ac:spMkLst>
            <pc:docMk/>
            <pc:sldMk cId="904040319" sldId="306"/>
            <ac:spMk id="88" creationId="{00000000-0000-0000-0000-000000000000}"/>
          </ac:spMkLst>
        </pc:spChg>
      </pc:sldChg>
      <pc:sldChg chg="modSp">
        <pc:chgData name="Roman Tylżanowski" userId="S::roman.tylzanowski@usz.edu.pl::f783908e-515d-43cd-b5e3-de52c94bc53d" providerId="AD" clId="Web-{4E2F161D-E660-1F6D-6A0B-6C136BB21CB6}" dt="2020-09-14T07:55:06.780" v="142" actId="1076"/>
        <pc:sldMkLst>
          <pc:docMk/>
          <pc:sldMk cId="1452691031" sldId="307"/>
        </pc:sldMkLst>
        <pc:spChg chg="mod">
          <ac:chgData name="Roman Tylżanowski" userId="S::roman.tylzanowski@usz.edu.pl::f783908e-515d-43cd-b5e3-de52c94bc53d" providerId="AD" clId="Web-{4E2F161D-E660-1F6D-6A0B-6C136BB21CB6}" dt="2020-09-14T07:55:06.780" v="142" actId="1076"/>
          <ac:spMkLst>
            <pc:docMk/>
            <pc:sldMk cId="1452691031" sldId="307"/>
            <ac:spMk id="43" creationId="{504BB3AF-0CC9-4471-85C5-A049508B7DCC}"/>
          </ac:spMkLst>
        </pc:spChg>
        <pc:graphicFrameChg chg="mod modGraphic">
          <ac:chgData name="Roman Tylżanowski" userId="S::roman.tylzanowski@usz.edu.pl::f783908e-515d-43cd-b5e3-de52c94bc53d" providerId="AD" clId="Web-{4E2F161D-E660-1F6D-6A0B-6C136BB21CB6}" dt="2020-09-14T07:54:53.686" v="138" actId="1076"/>
          <ac:graphicFrameMkLst>
            <pc:docMk/>
            <pc:sldMk cId="1452691031" sldId="307"/>
            <ac:graphicFrameMk id="2" creationId="{906D2FE3-C582-4150-AC64-581DD233647E}"/>
          </ac:graphicFrameMkLst>
        </pc:graphicFrameChg>
        <pc:picChg chg="mod">
          <ac:chgData name="Roman Tylżanowski" userId="S::roman.tylzanowski@usz.edu.pl::f783908e-515d-43cd-b5e3-de52c94bc53d" providerId="AD" clId="Web-{4E2F161D-E660-1F6D-6A0B-6C136BB21CB6}" dt="2020-09-14T07:54:55.467" v="139" actId="1076"/>
          <ac:picMkLst>
            <pc:docMk/>
            <pc:sldMk cId="1452691031" sldId="307"/>
            <ac:picMk id="5" creationId="{43203A0D-B363-4801-8CEB-6D5C9D04C3E3}"/>
          </ac:picMkLst>
        </pc:picChg>
        <pc:picChg chg="mod">
          <ac:chgData name="Roman Tylżanowski" userId="S::roman.tylzanowski@usz.edu.pl::f783908e-515d-43cd-b5e3-de52c94bc53d" providerId="AD" clId="Web-{4E2F161D-E660-1F6D-6A0B-6C136BB21CB6}" dt="2020-09-14T07:54:57.983" v="140" actId="1076"/>
          <ac:picMkLst>
            <pc:docMk/>
            <pc:sldMk cId="1452691031" sldId="307"/>
            <ac:picMk id="7" creationId="{B07AC47B-8692-41E3-913E-4B94F66DCB54}"/>
          </ac:picMkLst>
        </pc:picChg>
      </pc:sldChg>
      <pc:sldChg chg="addSp delSp modSp">
        <pc:chgData name="Roman Tylżanowski" userId="S::roman.tylzanowski@usz.edu.pl::f783908e-515d-43cd-b5e3-de52c94bc53d" providerId="AD" clId="Web-{4E2F161D-E660-1F6D-6A0B-6C136BB21CB6}" dt="2020-09-14T07:53:41.106" v="125"/>
        <pc:sldMkLst>
          <pc:docMk/>
          <pc:sldMk cId="1206864099" sldId="309"/>
        </pc:sldMkLst>
        <pc:spChg chg="add del mod">
          <ac:chgData name="Roman Tylżanowski" userId="S::roman.tylzanowski@usz.edu.pl::f783908e-515d-43cd-b5e3-de52c94bc53d" providerId="AD" clId="Web-{4E2F161D-E660-1F6D-6A0B-6C136BB21CB6}" dt="2020-09-14T07:52:12.370" v="114"/>
          <ac:spMkLst>
            <pc:docMk/>
            <pc:sldMk cId="1206864099" sldId="309"/>
            <ac:spMk id="4" creationId="{0A6E8E72-FF2F-41A4-A9A5-1A60DE1EE990}"/>
          </ac:spMkLst>
        </pc:spChg>
        <pc:graphicFrameChg chg="add del mod">
          <ac:chgData name="Roman Tylżanowski" userId="S::roman.tylzanowski@usz.edu.pl::f783908e-515d-43cd-b5e3-de52c94bc53d" providerId="AD" clId="Web-{4E2F161D-E660-1F6D-6A0B-6C136BB21CB6}" dt="2020-09-14T07:52:12.370" v="115"/>
          <ac:graphicFrameMkLst>
            <pc:docMk/>
            <pc:sldMk cId="1206864099" sldId="309"/>
            <ac:graphicFrameMk id="3" creationId="{E87FDCC3-93CE-4ED0-A386-06045B040DF9}"/>
          </ac:graphicFrameMkLst>
        </pc:graphicFrameChg>
        <pc:graphicFrameChg chg="add del mod modGraphic">
          <ac:chgData name="Roman Tylżanowski" userId="S::roman.tylzanowski@usz.edu.pl::f783908e-515d-43cd-b5e3-de52c94bc53d" providerId="AD" clId="Web-{4E2F161D-E660-1F6D-6A0B-6C136BB21CB6}" dt="2020-09-14T07:53:41.106" v="125"/>
          <ac:graphicFrameMkLst>
            <pc:docMk/>
            <pc:sldMk cId="1206864099" sldId="309"/>
            <ac:graphicFrameMk id="14" creationId="{2F202FAC-899A-4A97-8EEB-5D216CFF13D8}"/>
          </ac:graphicFrameMkLst>
        </pc:graphicFrameChg>
      </pc:sldChg>
    </pc:docChg>
  </pc:docChgLst>
  <pc:docChgLst>
    <pc:chgData name="Roman Tylżanowski" userId="S::roman.tylzanowski@usz.edu.pl::f783908e-515d-43cd-b5e3-de52c94bc53d" providerId="AD" clId="Web-{11EFA284-6BC1-5D37-71FB-1EB60BD56DCC}"/>
    <pc:docChg chg="modSld">
      <pc:chgData name="Roman Tylżanowski" userId="S::roman.tylzanowski@usz.edu.pl::f783908e-515d-43cd-b5e3-de52c94bc53d" providerId="AD" clId="Web-{11EFA284-6BC1-5D37-71FB-1EB60BD56DCC}" dt="2020-09-14T08:10:06.682" v="15" actId="1076"/>
      <pc:docMkLst>
        <pc:docMk/>
      </pc:docMkLst>
      <pc:sldChg chg="addSp modSp">
        <pc:chgData name="Roman Tylżanowski" userId="S::roman.tylzanowski@usz.edu.pl::f783908e-515d-43cd-b5e3-de52c94bc53d" providerId="AD" clId="Web-{11EFA284-6BC1-5D37-71FB-1EB60BD56DCC}" dt="2020-09-14T08:09:10.148" v="3" actId="1076"/>
        <pc:sldMkLst>
          <pc:docMk/>
          <pc:sldMk cId="0" sldId="259"/>
        </pc:sldMkLst>
        <pc:picChg chg="add mod">
          <ac:chgData name="Roman Tylżanowski" userId="S::roman.tylzanowski@usz.edu.pl::f783908e-515d-43cd-b5e3-de52c94bc53d" providerId="AD" clId="Web-{11EFA284-6BC1-5D37-71FB-1EB60BD56DCC}" dt="2020-09-14T08:09:10.148" v="3" actId="1076"/>
          <ac:picMkLst>
            <pc:docMk/>
            <pc:sldMk cId="0" sldId="259"/>
            <ac:picMk id="19" creationId="{B70720C5-4804-4B3B-85B3-79064143D609}"/>
          </ac:picMkLst>
        </pc:picChg>
      </pc:sldChg>
      <pc:sldChg chg="addSp modSp">
        <pc:chgData name="Roman Tylżanowski" userId="S::roman.tylzanowski@usz.edu.pl::f783908e-515d-43cd-b5e3-de52c94bc53d" providerId="AD" clId="Web-{11EFA284-6BC1-5D37-71FB-1EB60BD56DCC}" dt="2020-09-14T08:09:57.697" v="13" actId="1076"/>
        <pc:sldMkLst>
          <pc:docMk/>
          <pc:sldMk cId="0" sldId="262"/>
        </pc:sldMkLst>
        <pc:picChg chg="add mod">
          <ac:chgData name="Roman Tylżanowski" userId="S::roman.tylzanowski@usz.edu.pl::f783908e-515d-43cd-b5e3-de52c94bc53d" providerId="AD" clId="Web-{11EFA284-6BC1-5D37-71FB-1EB60BD56DCC}" dt="2020-09-14T08:09:57.697" v="13" actId="1076"/>
          <ac:picMkLst>
            <pc:docMk/>
            <pc:sldMk cId="0" sldId="262"/>
            <ac:picMk id="17" creationId="{711B879B-3F84-4D3C-A8FB-DC371530905A}"/>
          </ac:picMkLst>
        </pc:picChg>
      </pc:sldChg>
      <pc:sldChg chg="addSp modSp">
        <pc:chgData name="Roman Tylżanowski" userId="S::roman.tylzanowski@usz.edu.pl::f783908e-515d-43cd-b5e3-de52c94bc53d" providerId="AD" clId="Web-{11EFA284-6BC1-5D37-71FB-1EB60BD56DCC}" dt="2020-09-14T08:09:48.322" v="11" actId="1076"/>
        <pc:sldMkLst>
          <pc:docMk/>
          <pc:sldMk cId="493841261" sldId="301"/>
        </pc:sldMkLst>
        <pc:picChg chg="add mod">
          <ac:chgData name="Roman Tylżanowski" userId="S::roman.tylzanowski@usz.edu.pl::f783908e-515d-43cd-b5e3-de52c94bc53d" providerId="AD" clId="Web-{11EFA284-6BC1-5D37-71FB-1EB60BD56DCC}" dt="2020-09-14T08:09:48.322" v="11" actId="1076"/>
          <ac:picMkLst>
            <pc:docMk/>
            <pc:sldMk cId="493841261" sldId="301"/>
            <ac:picMk id="2" creationId="{893B6E2F-2775-4EFE-8E5F-328A0C81EAE5}"/>
          </ac:picMkLst>
        </pc:picChg>
      </pc:sldChg>
      <pc:sldChg chg="addSp modSp">
        <pc:chgData name="Roman Tylżanowski" userId="S::roman.tylzanowski@usz.edu.pl::f783908e-515d-43cd-b5e3-de52c94bc53d" providerId="AD" clId="Web-{11EFA284-6BC1-5D37-71FB-1EB60BD56DCC}" dt="2020-09-14T08:09:21.071" v="5" actId="1076"/>
        <pc:sldMkLst>
          <pc:docMk/>
          <pc:sldMk cId="4175461279" sldId="302"/>
        </pc:sldMkLst>
        <pc:picChg chg="add mod">
          <ac:chgData name="Roman Tylżanowski" userId="S::roman.tylzanowski@usz.edu.pl::f783908e-515d-43cd-b5e3-de52c94bc53d" providerId="AD" clId="Web-{11EFA284-6BC1-5D37-71FB-1EB60BD56DCC}" dt="2020-09-14T08:09:21.071" v="5" actId="1076"/>
          <ac:picMkLst>
            <pc:docMk/>
            <pc:sldMk cId="4175461279" sldId="302"/>
            <ac:picMk id="25" creationId="{12C7F094-EBD5-46F9-9F87-C5E0D25DE456}"/>
          </ac:picMkLst>
        </pc:picChg>
      </pc:sldChg>
      <pc:sldChg chg="addSp modSp">
        <pc:chgData name="Roman Tylżanowski" userId="S::roman.tylzanowski@usz.edu.pl::f783908e-515d-43cd-b5e3-de52c94bc53d" providerId="AD" clId="Web-{11EFA284-6BC1-5D37-71FB-1EB60BD56DCC}" dt="2020-09-14T08:09:31.509" v="7" actId="1076"/>
        <pc:sldMkLst>
          <pc:docMk/>
          <pc:sldMk cId="1640743168" sldId="303"/>
        </pc:sldMkLst>
        <pc:picChg chg="add mod">
          <ac:chgData name="Roman Tylżanowski" userId="S::roman.tylzanowski@usz.edu.pl::f783908e-515d-43cd-b5e3-de52c94bc53d" providerId="AD" clId="Web-{11EFA284-6BC1-5D37-71FB-1EB60BD56DCC}" dt="2020-09-14T08:09:31.509" v="7" actId="1076"/>
          <ac:picMkLst>
            <pc:docMk/>
            <pc:sldMk cId="1640743168" sldId="303"/>
            <ac:picMk id="2" creationId="{3256D123-56AC-4EA4-915A-9A8D46F26745}"/>
          </ac:picMkLst>
        </pc:picChg>
      </pc:sldChg>
      <pc:sldChg chg="addSp modSp">
        <pc:chgData name="Roman Tylżanowski" userId="S::roman.tylzanowski@usz.edu.pl::f783908e-515d-43cd-b5e3-de52c94bc53d" providerId="AD" clId="Web-{11EFA284-6BC1-5D37-71FB-1EB60BD56DCC}" dt="2020-09-14T08:09:40.337" v="9" actId="1076"/>
        <pc:sldMkLst>
          <pc:docMk/>
          <pc:sldMk cId="2944449264" sldId="304"/>
        </pc:sldMkLst>
        <pc:picChg chg="add mod">
          <ac:chgData name="Roman Tylżanowski" userId="S::roman.tylzanowski@usz.edu.pl::f783908e-515d-43cd-b5e3-de52c94bc53d" providerId="AD" clId="Web-{11EFA284-6BC1-5D37-71FB-1EB60BD56DCC}" dt="2020-09-14T08:09:40.337" v="9" actId="1076"/>
          <ac:picMkLst>
            <pc:docMk/>
            <pc:sldMk cId="2944449264" sldId="304"/>
            <ac:picMk id="6" creationId="{13FE9202-F8C3-4EBF-8343-D4C6173E5068}"/>
          </ac:picMkLst>
        </pc:picChg>
      </pc:sldChg>
      <pc:sldChg chg="addSp modSp">
        <pc:chgData name="Roman Tylżanowski" userId="S::roman.tylzanowski@usz.edu.pl::f783908e-515d-43cd-b5e3-de52c94bc53d" providerId="AD" clId="Web-{11EFA284-6BC1-5D37-71FB-1EB60BD56DCC}" dt="2020-09-14T08:10:06.682" v="15" actId="1076"/>
        <pc:sldMkLst>
          <pc:docMk/>
          <pc:sldMk cId="904040319" sldId="306"/>
        </pc:sldMkLst>
        <pc:picChg chg="add mod">
          <ac:chgData name="Roman Tylżanowski" userId="S::roman.tylzanowski@usz.edu.pl::f783908e-515d-43cd-b5e3-de52c94bc53d" providerId="AD" clId="Web-{11EFA284-6BC1-5D37-71FB-1EB60BD56DCC}" dt="2020-09-14T08:10:06.682" v="15" actId="1076"/>
          <ac:picMkLst>
            <pc:docMk/>
            <pc:sldMk cId="904040319" sldId="306"/>
            <ac:picMk id="4" creationId="{1018DBB4-06FF-4716-BA34-8D6E5CAC4EB4}"/>
          </ac:picMkLst>
        </pc:picChg>
      </pc:sldChg>
    </pc:docChg>
  </pc:docChgLst>
</pc:chgInfo>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hart>
    <c:autoTitleDeleted val="1"/>
    <c:plotArea>
      <c:layout>
        <c:manualLayout>
          <c:layoutTarget val="inner"/>
          <c:xMode val="edge"/>
          <c:yMode val="edge"/>
          <c:x val="5.000000000000001E-3"/>
          <c:y val="5.000000000000001E-3"/>
          <c:w val="0.99"/>
          <c:h val="0.98749999999999993"/>
        </c:manualLayout>
      </c:layout>
      <c:pieChart>
        <c:varyColors val="0"/>
        <c:dLbls>
          <c:showLegendKey val="0"/>
          <c:showVal val="0"/>
          <c:showCatName val="0"/>
          <c:showSerName val="0"/>
          <c:showPercent val="0"/>
          <c:showBubbleSize val="0"/>
          <c:showLeaderLines val="0"/>
        </c:dLbls>
        <c:firstSliceAng val="0"/>
      </c:pieChart>
      <c:spPr>
        <a:noFill/>
        <a:ln w="12700" cap="flat">
          <a:noFill/>
          <a:miter lim="400000"/>
        </a:ln>
        <a:effectLst/>
      </c:spPr>
    </c:plotArea>
    <c:plotVisOnly val="1"/>
    <c:dispBlanksAs val="zero"/>
    <c:showDLblsOverMax val="1"/>
  </c:chart>
  <c:spPr>
    <a:noFill/>
    <a:ln>
      <a:noFill/>
    </a:ln>
    <a:effectLst/>
  </c:spPr>
  <c:externalData r:id="rId1">
    <c:autoUpdate val="0"/>
  </c:externalData>
</c:chartSpace>
</file>

<file path=ppt/diagrams/colors1.xml><?xml version="1.0" encoding="utf-8"?>
<dgm:colorsDef xmlns:dgm="http://schemas.openxmlformats.org/drawingml/2006/diagram" xmlns:a="http://schemas.openxmlformats.org/drawingml/2006/main" uniqueId="urn:microsoft.com/office/officeart/2005/8/colors/colorful1#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2">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2_5">
  <dgm:title val=""/>
  <dgm:desc val=""/>
  <dgm:catLst>
    <dgm:cat type="accent2" pri="11500"/>
  </dgm:catLst>
  <dgm:styleLbl name="node0">
    <dgm:fillClrLst meth="cycle">
      <a:schemeClr val="accent2">
        <a:alpha val="80000"/>
      </a:schemeClr>
    </dgm:fillClrLst>
    <dgm:linClrLst meth="repeat">
      <a:schemeClr val="lt1"/>
    </dgm:linClrLst>
    <dgm:effectClrLst/>
    <dgm:txLinClrLst/>
    <dgm:txFillClrLst/>
    <dgm:txEffectClrLst/>
  </dgm:styleLbl>
  <dgm:styleLbl name="node1">
    <dgm:fillClrLst>
      <a:schemeClr val="accent2">
        <a:alpha val="90000"/>
      </a:schemeClr>
      <a:schemeClr val="accent2">
        <a:alpha val="50000"/>
      </a:schemeClr>
    </dgm:fillClrLst>
    <dgm:linClrLst meth="repeat">
      <a:schemeClr val="lt1"/>
    </dgm:linClrLst>
    <dgm:effectClrLst/>
    <dgm:txLinClrLst/>
    <dgm:txFillClrLst/>
    <dgm:txEffectClrLst/>
  </dgm:styleLbl>
  <dgm:styleLbl name="alignNode1">
    <dgm:fillClrLst>
      <a:schemeClr val="accent2">
        <a:alpha val="90000"/>
      </a:schemeClr>
      <a:schemeClr val="accent2">
        <a:alpha val="50000"/>
      </a:schemeClr>
    </dgm:fillClrLst>
    <dgm:linClrLst>
      <a:schemeClr val="accent2">
        <a:alpha val="90000"/>
      </a:schemeClr>
      <a:schemeClr val="accent2">
        <a:alpha val="50000"/>
      </a:schemeClr>
    </dgm:linClrLst>
    <dgm:effectClrLst/>
    <dgm:txLinClrLst/>
    <dgm:txFillClrLst/>
    <dgm:txEffectClrLst/>
  </dgm:styleLbl>
  <dgm:styleLbl name="lnNode1">
    <dgm:fillClrLst>
      <a:schemeClr val="accent2">
        <a:shade val="90000"/>
      </a:schemeClr>
      <a:schemeClr val="accent2">
        <a:alpha val="50000"/>
        <a:tint val="50000"/>
      </a:schemeClr>
    </dgm:fillClrLst>
    <dgm:linClrLst meth="repeat">
      <a:schemeClr val="lt1"/>
    </dgm:linClrLst>
    <dgm:effectClrLst/>
    <dgm:txLinClrLst/>
    <dgm:txFillClrLst/>
    <dgm:txEffectClrLst/>
  </dgm:styleLbl>
  <dgm:styleLbl name="vennNode1">
    <dgm:fillClrLst>
      <a:schemeClr val="accent2">
        <a:shade val="80000"/>
        <a:alpha val="50000"/>
      </a:schemeClr>
      <a:schemeClr val="accent2">
        <a:alpha val="20000"/>
      </a:schemeClr>
    </dgm:fillClrLst>
    <dgm:linClrLst meth="repeat">
      <a:schemeClr val="lt1"/>
    </dgm:linClrLst>
    <dgm:effectClrLst/>
    <dgm:txLinClrLst/>
    <dgm:txFillClrLst/>
    <dgm:txEffectClrLst/>
  </dgm:styleLbl>
  <dgm:styleLbl name="node2">
    <dgm:fillClrLst>
      <a:schemeClr val="accent2">
        <a:alpha val="70000"/>
      </a:schemeClr>
    </dgm:fillClrLst>
    <dgm:linClrLst meth="repeat">
      <a:schemeClr val="lt1"/>
    </dgm:linClrLst>
    <dgm:effectClrLst/>
    <dgm:txLinClrLst/>
    <dgm:txFillClrLst/>
    <dgm:txEffectClrLst/>
  </dgm:styleLbl>
  <dgm:styleLbl name="node3">
    <dgm:fillClrLst>
      <a:schemeClr val="accent2">
        <a:alpha val="50000"/>
      </a:schemeClr>
    </dgm:fillClrLst>
    <dgm:linClrLst meth="repeat">
      <a:schemeClr val="lt1"/>
    </dgm:linClrLst>
    <dgm:effectClrLst/>
    <dgm:txLinClrLst/>
    <dgm:txFillClrLst/>
    <dgm:txEffectClrLst/>
  </dgm:styleLbl>
  <dgm:styleLbl name="node4">
    <dgm:fillClrLst>
      <a:schemeClr val="accent2">
        <a:alpha val="30000"/>
      </a:schemeClr>
    </dgm:fillClrLst>
    <dgm:linClrLst meth="repeat">
      <a:schemeClr val="lt1"/>
    </dgm:linClrLst>
    <dgm:effectClrLst/>
    <dgm:txLinClrLst/>
    <dgm:txFillClrLst/>
    <dgm:txEffectClrLst/>
  </dgm:styleLbl>
  <dgm:styleLbl name="fgImgPlace1">
    <dgm:fillClrLst>
      <a:schemeClr val="accent2">
        <a:tint val="50000"/>
        <a:alpha val="90000"/>
      </a:schemeClr>
      <a:schemeClr val="accent2">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dgm:txEffectClrLst/>
  </dgm:styleLbl>
  <dgm:styleLbl name="fgSibTrans2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dgm:txEffectClrLst/>
  </dgm:styleLbl>
  <dgm:styleLbl name="bgSibTrans2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dgm:txEffectClrLst/>
  </dgm:styleLbl>
  <dgm:styleLbl name="sibTrans1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accent2">
        <a:alpha val="90000"/>
      </a:schemeClr>
    </dgm:fillClrLst>
    <dgm:linClrLst meth="repeat">
      <a:schemeClr val="lt1"/>
    </dgm:linClrLst>
    <dgm:effectClrLst/>
    <dgm:txLinClrLst/>
    <dgm:txFillClrLst/>
    <dgm:txEffectClrLst/>
  </dgm:styleLbl>
  <dgm:styleLbl name="asst1">
    <dgm:fillClrLst meth="repeat">
      <a:schemeClr val="accent2">
        <a:alpha val="90000"/>
      </a:schemeClr>
    </dgm:fillClrLst>
    <dgm:linClrLst meth="repeat">
      <a:schemeClr val="lt1"/>
    </dgm:linClrLst>
    <dgm:effectClrLst/>
    <dgm:txLinClrLst/>
    <dgm:txFillClrLst/>
    <dgm:txEffectClrLst/>
  </dgm:styleLbl>
  <dgm:styleLbl name="asst2">
    <dgm:fillClrLst>
      <a:schemeClr val="accent2">
        <a:alpha val="90000"/>
      </a:schemeClr>
    </dgm:fillClrLst>
    <dgm:linClrLst meth="repeat">
      <a:schemeClr val="lt1"/>
    </dgm:linClrLst>
    <dgm:effectClrLst/>
    <dgm:txLinClrLst/>
    <dgm:txFillClrLst/>
    <dgm:txEffectClrLst/>
  </dgm:styleLbl>
  <dgm:styleLbl name="asst3">
    <dgm:fillClrLst>
      <a:schemeClr val="accent2">
        <a:alpha val="70000"/>
      </a:schemeClr>
    </dgm:fillClrLst>
    <dgm:linClrLst meth="repeat">
      <a:schemeClr val="lt1"/>
    </dgm:linClrLst>
    <dgm:effectClrLst/>
    <dgm:txLinClrLst/>
    <dgm:txFillClrLst/>
    <dgm:txEffectClrLst/>
  </dgm:styleLbl>
  <dgm:styleLbl name="asst4">
    <dgm:fillClrLst>
      <a:schemeClr val="accent2">
        <a:alpha val="50000"/>
      </a:schemeClr>
    </dgm:fillClrLst>
    <dgm:linClrLst meth="repeat">
      <a:schemeClr val="lt1"/>
    </dgm:linClrLst>
    <dgm:effectClrLst/>
    <dgm:txLinClrLst/>
    <dgm:txFillClrLst/>
    <dgm:txEffectClrLst/>
  </dgm:styleLbl>
  <dgm:styleLbl name="parChTrans2D1">
    <dgm:fillClrLst meth="repeat">
      <a:schemeClr val="accent2">
        <a:shade val="80000"/>
      </a:schemeClr>
    </dgm:fillClrLst>
    <dgm:linClrLst meth="repeat">
      <a:schemeClr val="accent2">
        <a:shade val="80000"/>
      </a:schemeClr>
    </dgm:linClrLst>
    <dgm:effectClrLst/>
    <dgm:txLinClrLst/>
    <dgm:txFillClrLst/>
    <dgm:txEffectClrLst/>
  </dgm:styleLbl>
  <dgm:styleLbl name="parChTrans2D2">
    <dgm:fillClrLst meth="repeat">
      <a:schemeClr val="accent2">
        <a:tint val="90000"/>
      </a:schemeClr>
    </dgm:fillClrLst>
    <dgm:linClrLst meth="repeat">
      <a:schemeClr val="accent2">
        <a:tint val="90000"/>
      </a:schemeClr>
    </dgm:linClrLst>
    <dgm:effectClrLst/>
    <dgm:txLinClrLst/>
    <dgm:txFillClrLst/>
    <dgm:txEffectClrLst/>
  </dgm:styleLbl>
  <dgm:styleLbl name="parChTrans2D3">
    <dgm:fillClrLst meth="repeat">
      <a:schemeClr val="accent2">
        <a:tint val="70000"/>
      </a:schemeClr>
    </dgm:fillClrLst>
    <dgm:linClrLst meth="repeat">
      <a:schemeClr val="accent2">
        <a:tint val="70000"/>
      </a:schemeClr>
    </dgm:linClrLst>
    <dgm:effectClrLst/>
    <dgm:txLinClrLst/>
    <dgm:txFillClrLst/>
    <dgm:txEffectClrLst/>
  </dgm:styleLbl>
  <dgm:styleLbl name="parChTrans2D4">
    <dgm:fillClrLst meth="repeat">
      <a:schemeClr val="accent2">
        <a:tint val="50000"/>
      </a:schemeClr>
    </dgm:fillClrLst>
    <dgm:linClrLst meth="repeat">
      <a:schemeClr val="accent2">
        <a:tint val="50000"/>
      </a:schemeClr>
    </dgm:linClrLst>
    <dgm:effectClrLst/>
    <dgm:txLinClrLst/>
    <dgm:txFillClrLst meth="repeat">
      <a:schemeClr val="dk1"/>
    </dgm:txFillClrLst>
    <dgm:txEffectClrLst/>
  </dgm:styleLbl>
  <dgm:styleLbl name="parChTrans1D1">
    <dgm:fillClrLst meth="repeat">
      <a:schemeClr val="accent2">
        <a:shade val="80000"/>
      </a:schemeClr>
    </dgm:fillClrLst>
    <dgm:linClrLst meth="repeat">
      <a:schemeClr val="accent2">
        <a:shade val="80000"/>
      </a:schemeClr>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2">
        <a:tint val="90000"/>
      </a:schemeClr>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2">
        <a:tint val="70000"/>
      </a:schemeClr>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2">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2">
        <a:alpha val="90000"/>
      </a:schemeClr>
      <a:schemeClr val="accent2">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a:schemeClr val="accent2">
        <a:alpha val="90000"/>
        <a:tint val="40000"/>
      </a:schemeClr>
      <a:schemeClr val="accent2">
        <a:alpha val="5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a:tint val="50000"/>
      </a:schemeClr>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F81E1BF-FABB-4EEC-B0B2-311746C7ECDD}" type="doc">
      <dgm:prSet loTypeId="urn:microsoft.com/office/officeart/2005/8/layout/cycle4#1" loCatId="cycle" qsTypeId="urn:microsoft.com/office/officeart/2005/8/quickstyle/simple1" qsCatId="simple" csTypeId="urn:microsoft.com/office/officeart/2005/8/colors/colorful1#1" csCatId="colorful" phldr="1"/>
      <dgm:spPr/>
      <dgm:t>
        <a:bodyPr/>
        <a:lstStyle/>
        <a:p>
          <a:endParaRPr lang="pl-PL"/>
        </a:p>
      </dgm:t>
    </dgm:pt>
    <dgm:pt modelId="{544B24F4-D9E8-419A-81A0-BF45CED82CE8}">
      <dgm:prSet phldrT="[Tekst]"/>
      <dgm:spPr/>
      <dgm:t>
        <a:bodyPr/>
        <a:lstStyle/>
        <a:p>
          <a:r>
            <a:rPr lang="pl-PL" b="1" dirty="0">
              <a:solidFill>
                <a:schemeClr val="tx2">
                  <a:lumMod val="10000"/>
                </a:schemeClr>
              </a:solidFill>
            </a:rPr>
            <a:t>P</a:t>
          </a:r>
          <a:r>
            <a:rPr lang="pl-PL" dirty="0">
              <a:solidFill>
                <a:schemeClr val="tx2">
                  <a:lumMod val="10000"/>
                </a:schemeClr>
              </a:solidFill>
            </a:rPr>
            <a:t>lan</a:t>
          </a:r>
        </a:p>
      </dgm:t>
    </dgm:pt>
    <dgm:pt modelId="{415FFD46-C531-44BA-8D79-DD079D31F021}" type="parTrans" cxnId="{084AA5AE-57F7-4B45-9415-C3457F18C169}">
      <dgm:prSet/>
      <dgm:spPr/>
      <dgm:t>
        <a:bodyPr/>
        <a:lstStyle/>
        <a:p>
          <a:endParaRPr lang="pl-PL"/>
        </a:p>
      </dgm:t>
    </dgm:pt>
    <dgm:pt modelId="{A9DC5066-367D-4696-94B4-3E3E734E7EFD}" type="sibTrans" cxnId="{084AA5AE-57F7-4B45-9415-C3457F18C169}">
      <dgm:prSet/>
      <dgm:spPr/>
      <dgm:t>
        <a:bodyPr/>
        <a:lstStyle/>
        <a:p>
          <a:endParaRPr lang="pl-PL"/>
        </a:p>
      </dgm:t>
    </dgm:pt>
    <dgm:pt modelId="{D2F1A58D-9E04-4D81-AF36-25C51E1D87FA}">
      <dgm:prSet phldrT="[Tekst]"/>
      <dgm:spPr/>
      <dgm:t>
        <a:bodyPr/>
        <a:lstStyle/>
        <a:p>
          <a:r>
            <a:rPr lang="en-US" dirty="0">
              <a:solidFill>
                <a:schemeClr val="tx2">
                  <a:lumMod val="10000"/>
                </a:schemeClr>
              </a:solidFill>
            </a:rPr>
            <a:t>set goals and processes necessary to deliver results in line with customer requirements</a:t>
          </a:r>
          <a:endParaRPr lang="pl-PL" dirty="0">
            <a:solidFill>
              <a:schemeClr val="tx2">
                <a:lumMod val="10000"/>
              </a:schemeClr>
            </a:solidFill>
          </a:endParaRPr>
        </a:p>
      </dgm:t>
    </dgm:pt>
    <dgm:pt modelId="{CC09904B-F256-4F29-B179-26DE5B58FA4F}" type="parTrans" cxnId="{0F378F46-AFF7-4A79-8B3D-9E025B3E8C09}">
      <dgm:prSet/>
      <dgm:spPr/>
      <dgm:t>
        <a:bodyPr/>
        <a:lstStyle/>
        <a:p>
          <a:endParaRPr lang="pl-PL"/>
        </a:p>
      </dgm:t>
    </dgm:pt>
    <dgm:pt modelId="{E925FEF5-13BE-4430-8E7E-3E6E44B98441}" type="sibTrans" cxnId="{0F378F46-AFF7-4A79-8B3D-9E025B3E8C09}">
      <dgm:prSet/>
      <dgm:spPr/>
      <dgm:t>
        <a:bodyPr/>
        <a:lstStyle/>
        <a:p>
          <a:endParaRPr lang="pl-PL"/>
        </a:p>
      </dgm:t>
    </dgm:pt>
    <dgm:pt modelId="{B24DF67E-7E58-445A-B2FA-45592ECBA16A}">
      <dgm:prSet phldrT="[Tekst]"/>
      <dgm:spPr/>
      <dgm:t>
        <a:bodyPr/>
        <a:lstStyle/>
        <a:p>
          <a:r>
            <a:rPr lang="pl-PL" b="1" dirty="0">
              <a:solidFill>
                <a:schemeClr val="tx2">
                  <a:lumMod val="10000"/>
                </a:schemeClr>
              </a:solidFill>
            </a:rPr>
            <a:t>D</a:t>
          </a:r>
          <a:r>
            <a:rPr lang="pl-PL" dirty="0">
              <a:solidFill>
                <a:schemeClr val="tx2">
                  <a:lumMod val="10000"/>
                </a:schemeClr>
              </a:solidFill>
            </a:rPr>
            <a:t>o</a:t>
          </a:r>
        </a:p>
      </dgm:t>
    </dgm:pt>
    <dgm:pt modelId="{90BA2EAB-7E1C-4910-9EAC-5AB4D959CE1F}" type="parTrans" cxnId="{C7109532-FE27-4393-B13D-37043FED53BB}">
      <dgm:prSet/>
      <dgm:spPr/>
      <dgm:t>
        <a:bodyPr/>
        <a:lstStyle/>
        <a:p>
          <a:endParaRPr lang="pl-PL"/>
        </a:p>
      </dgm:t>
    </dgm:pt>
    <dgm:pt modelId="{64E5728B-46C2-44A3-A701-E5FF94FDB89B}" type="sibTrans" cxnId="{C7109532-FE27-4393-B13D-37043FED53BB}">
      <dgm:prSet/>
      <dgm:spPr/>
      <dgm:t>
        <a:bodyPr/>
        <a:lstStyle/>
        <a:p>
          <a:endParaRPr lang="pl-PL"/>
        </a:p>
      </dgm:t>
    </dgm:pt>
    <dgm:pt modelId="{CE42EF3E-5E57-42C4-99B0-DDB0299B7714}">
      <dgm:prSet phldrT="[Tekst]"/>
      <dgm:spPr/>
      <dgm:t>
        <a:bodyPr/>
        <a:lstStyle/>
        <a:p>
          <a:r>
            <a:rPr lang="fr-FR" dirty="0">
              <a:solidFill>
                <a:schemeClr val="tx2">
                  <a:lumMod val="10000"/>
                </a:schemeClr>
              </a:solidFill>
            </a:rPr>
            <a:t>implement processes (changes in processes)</a:t>
          </a:r>
          <a:endParaRPr lang="pl-PL" dirty="0">
            <a:solidFill>
              <a:schemeClr val="tx2">
                <a:lumMod val="10000"/>
              </a:schemeClr>
            </a:solidFill>
          </a:endParaRPr>
        </a:p>
      </dgm:t>
    </dgm:pt>
    <dgm:pt modelId="{1B49CF4C-E995-49C0-9F23-F485887E472E}" type="parTrans" cxnId="{AEDAC1EE-39B6-4487-8F13-151F7A1D8B70}">
      <dgm:prSet/>
      <dgm:spPr/>
      <dgm:t>
        <a:bodyPr/>
        <a:lstStyle/>
        <a:p>
          <a:endParaRPr lang="pl-PL"/>
        </a:p>
      </dgm:t>
    </dgm:pt>
    <dgm:pt modelId="{966EA48A-BAD1-4B9E-A167-A8B637E648BD}" type="sibTrans" cxnId="{AEDAC1EE-39B6-4487-8F13-151F7A1D8B70}">
      <dgm:prSet/>
      <dgm:spPr/>
      <dgm:t>
        <a:bodyPr/>
        <a:lstStyle/>
        <a:p>
          <a:endParaRPr lang="pl-PL"/>
        </a:p>
      </dgm:t>
    </dgm:pt>
    <dgm:pt modelId="{4B04810B-5F29-4F41-B187-0DFFD965BEC2}">
      <dgm:prSet phldrT="[Tekst]"/>
      <dgm:spPr/>
      <dgm:t>
        <a:bodyPr/>
        <a:lstStyle/>
        <a:p>
          <a:r>
            <a:rPr lang="pl-PL" b="1" dirty="0" err="1">
              <a:solidFill>
                <a:schemeClr val="tx2"/>
              </a:solidFill>
            </a:rPr>
            <a:t>C</a:t>
          </a:r>
          <a:r>
            <a:rPr lang="pl-PL" dirty="0" err="1">
              <a:solidFill>
                <a:schemeClr val="tx2"/>
              </a:solidFill>
            </a:rPr>
            <a:t>heck</a:t>
          </a:r>
          <a:endParaRPr lang="pl-PL" dirty="0">
            <a:solidFill>
              <a:schemeClr val="tx2"/>
            </a:solidFill>
          </a:endParaRPr>
        </a:p>
      </dgm:t>
    </dgm:pt>
    <dgm:pt modelId="{6B3561BB-CFAA-4D0D-8051-A87C0093429A}" type="parTrans" cxnId="{D6B66344-F95E-4A69-BC71-20163873C25C}">
      <dgm:prSet/>
      <dgm:spPr/>
      <dgm:t>
        <a:bodyPr/>
        <a:lstStyle/>
        <a:p>
          <a:endParaRPr lang="pl-PL"/>
        </a:p>
      </dgm:t>
    </dgm:pt>
    <dgm:pt modelId="{FAAE0BCD-C92A-455A-97B3-49D2F07EAA07}" type="sibTrans" cxnId="{D6B66344-F95E-4A69-BC71-20163873C25C}">
      <dgm:prSet/>
      <dgm:spPr/>
      <dgm:t>
        <a:bodyPr/>
        <a:lstStyle/>
        <a:p>
          <a:endParaRPr lang="pl-PL"/>
        </a:p>
      </dgm:t>
    </dgm:pt>
    <dgm:pt modelId="{BC2A23A7-5FF2-494A-9853-E39D51A43284}">
      <dgm:prSet phldrT="[Tekst]"/>
      <dgm:spPr/>
      <dgm:t>
        <a:bodyPr/>
        <a:lstStyle/>
        <a:p>
          <a:r>
            <a:rPr lang="pl-PL" dirty="0" err="1">
              <a:solidFill>
                <a:schemeClr val="tx2">
                  <a:lumMod val="10000"/>
                </a:schemeClr>
              </a:solidFill>
            </a:rPr>
            <a:t>check</a:t>
          </a:r>
          <a:r>
            <a:rPr lang="pl-PL" dirty="0">
              <a:solidFill>
                <a:schemeClr val="tx2">
                  <a:lumMod val="10000"/>
                </a:schemeClr>
              </a:solidFill>
            </a:rPr>
            <a:t> and </a:t>
          </a:r>
          <a:r>
            <a:rPr lang="pl-PL" dirty="0" err="1">
              <a:solidFill>
                <a:schemeClr val="tx2">
                  <a:lumMod val="10000"/>
                </a:schemeClr>
              </a:solidFill>
            </a:rPr>
            <a:t>measure</a:t>
          </a:r>
          <a:r>
            <a:rPr lang="pl-PL" dirty="0">
              <a:solidFill>
                <a:schemeClr val="tx2">
                  <a:lumMod val="10000"/>
                </a:schemeClr>
              </a:solidFill>
            </a:rPr>
            <a:t> </a:t>
          </a:r>
          <a:r>
            <a:rPr lang="pl-PL" dirty="0" err="1">
              <a:solidFill>
                <a:schemeClr val="tx2">
                  <a:lumMod val="10000"/>
                </a:schemeClr>
              </a:solidFill>
            </a:rPr>
            <a:t>processes</a:t>
          </a:r>
          <a:endParaRPr lang="pl-PL" dirty="0">
            <a:solidFill>
              <a:schemeClr val="tx2">
                <a:lumMod val="10000"/>
              </a:schemeClr>
            </a:solidFill>
          </a:endParaRPr>
        </a:p>
      </dgm:t>
    </dgm:pt>
    <dgm:pt modelId="{072F541D-8A54-4918-8AD4-9525F628CE5B}" type="parTrans" cxnId="{57A19B93-A788-4A55-974A-8FDC796CD233}">
      <dgm:prSet/>
      <dgm:spPr/>
      <dgm:t>
        <a:bodyPr/>
        <a:lstStyle/>
        <a:p>
          <a:endParaRPr lang="pl-PL"/>
        </a:p>
      </dgm:t>
    </dgm:pt>
    <dgm:pt modelId="{09E70A56-3CFF-4474-A93C-F4A8B6F31338}" type="sibTrans" cxnId="{57A19B93-A788-4A55-974A-8FDC796CD233}">
      <dgm:prSet/>
      <dgm:spPr/>
      <dgm:t>
        <a:bodyPr/>
        <a:lstStyle/>
        <a:p>
          <a:endParaRPr lang="pl-PL"/>
        </a:p>
      </dgm:t>
    </dgm:pt>
    <dgm:pt modelId="{09E61A55-6AE4-41D2-8C0E-34F966ECAD23}">
      <dgm:prSet phldrT="[Tekst]"/>
      <dgm:spPr/>
      <dgm:t>
        <a:bodyPr/>
        <a:lstStyle/>
        <a:p>
          <a:endParaRPr lang="pl-PL" dirty="0">
            <a:solidFill>
              <a:schemeClr val="bg2"/>
            </a:solidFill>
          </a:endParaRPr>
        </a:p>
      </dgm:t>
    </dgm:pt>
    <dgm:pt modelId="{CCAEAAC5-FAC7-4139-BA57-624BA81BED19}" type="parTrans" cxnId="{E5F6F30A-54D4-49FA-8010-92802303FC10}">
      <dgm:prSet/>
      <dgm:spPr/>
      <dgm:t>
        <a:bodyPr/>
        <a:lstStyle/>
        <a:p>
          <a:endParaRPr lang="pl-PL"/>
        </a:p>
      </dgm:t>
    </dgm:pt>
    <dgm:pt modelId="{2280972B-D85B-4B4A-AA8F-86C58228489C}" type="sibTrans" cxnId="{E5F6F30A-54D4-49FA-8010-92802303FC10}">
      <dgm:prSet/>
      <dgm:spPr/>
      <dgm:t>
        <a:bodyPr/>
        <a:lstStyle/>
        <a:p>
          <a:endParaRPr lang="pl-PL"/>
        </a:p>
      </dgm:t>
    </dgm:pt>
    <dgm:pt modelId="{7A3576C7-CDBF-40B8-BC45-799FB21E0A20}">
      <dgm:prSet phldrT="[Tekst]"/>
      <dgm:spPr/>
      <dgm:t>
        <a:bodyPr/>
        <a:lstStyle/>
        <a:p>
          <a:endParaRPr lang="pl-PL" dirty="0">
            <a:solidFill>
              <a:schemeClr val="tx2">
                <a:lumMod val="10000"/>
              </a:schemeClr>
            </a:solidFill>
          </a:endParaRPr>
        </a:p>
      </dgm:t>
    </dgm:pt>
    <dgm:pt modelId="{52DEF87D-5AD7-44D5-8EE5-F28816C7B93B}" type="parTrans" cxnId="{BFFB2E61-968C-492A-B0CD-BC7314979107}">
      <dgm:prSet/>
      <dgm:spPr/>
      <dgm:t>
        <a:bodyPr/>
        <a:lstStyle/>
        <a:p>
          <a:endParaRPr lang="pl-PL"/>
        </a:p>
      </dgm:t>
    </dgm:pt>
    <dgm:pt modelId="{98627CE0-2D67-4A86-B1E3-B021FB1FFEAF}" type="sibTrans" cxnId="{BFFB2E61-968C-492A-B0CD-BC7314979107}">
      <dgm:prSet/>
      <dgm:spPr/>
      <dgm:t>
        <a:bodyPr/>
        <a:lstStyle/>
        <a:p>
          <a:endParaRPr lang="pl-PL"/>
        </a:p>
      </dgm:t>
    </dgm:pt>
    <dgm:pt modelId="{9D3A7FF5-6CCF-43FE-87AD-508F9C8A8805}">
      <dgm:prSet phldrT="[Tekst]"/>
      <dgm:spPr/>
      <dgm:t>
        <a:bodyPr/>
        <a:lstStyle/>
        <a:p>
          <a:r>
            <a:rPr lang="pl-PL" b="1" dirty="0">
              <a:solidFill>
                <a:schemeClr val="tx2"/>
              </a:solidFill>
            </a:rPr>
            <a:t>A</a:t>
          </a:r>
          <a:r>
            <a:rPr lang="pl-PL" dirty="0">
              <a:solidFill>
                <a:schemeClr val="tx2"/>
              </a:solidFill>
            </a:rPr>
            <a:t>ct / </a:t>
          </a:r>
          <a:r>
            <a:rPr lang="pl-PL" b="1" dirty="0">
              <a:solidFill>
                <a:schemeClr val="tx2"/>
              </a:solidFill>
            </a:rPr>
            <a:t>A</a:t>
          </a:r>
          <a:r>
            <a:rPr lang="pl-PL" dirty="0">
              <a:solidFill>
                <a:schemeClr val="tx2"/>
              </a:solidFill>
            </a:rPr>
            <a:t>djust</a:t>
          </a:r>
          <a:endParaRPr lang="pl-PL" dirty="0">
            <a:solidFill>
              <a:schemeClr val="bg2"/>
            </a:solidFill>
          </a:endParaRPr>
        </a:p>
      </dgm:t>
    </dgm:pt>
    <dgm:pt modelId="{F4B38C4D-60C5-43AD-8A64-9D26E13782D7}" type="parTrans" cxnId="{6122A7BB-F1C1-4235-9354-0808D7556218}">
      <dgm:prSet/>
      <dgm:spPr/>
      <dgm:t>
        <a:bodyPr/>
        <a:lstStyle/>
        <a:p>
          <a:endParaRPr lang="en-GB"/>
        </a:p>
      </dgm:t>
    </dgm:pt>
    <dgm:pt modelId="{0CB27B92-018F-4A15-B8B1-BF0BD6F1AE3F}" type="sibTrans" cxnId="{6122A7BB-F1C1-4235-9354-0808D7556218}">
      <dgm:prSet/>
      <dgm:spPr/>
      <dgm:t>
        <a:bodyPr/>
        <a:lstStyle/>
        <a:p>
          <a:endParaRPr lang="en-GB"/>
        </a:p>
      </dgm:t>
    </dgm:pt>
    <dgm:pt modelId="{CED6ED04-C179-4E4D-AD23-CB34BD88DAA8}">
      <dgm:prSet phldrT="[Tekst]"/>
      <dgm:spPr/>
      <dgm:t>
        <a:bodyPr/>
        <a:lstStyle/>
        <a:p>
          <a:r>
            <a:rPr lang="en-US" dirty="0">
              <a:solidFill>
                <a:schemeClr val="tx2">
                  <a:lumMod val="10000"/>
                </a:schemeClr>
              </a:solidFill>
            </a:rPr>
            <a:t>take action on continuous improvement of the process</a:t>
          </a:r>
          <a:endParaRPr lang="pl-PL" dirty="0">
            <a:solidFill>
              <a:schemeClr val="tx2">
                <a:lumMod val="10000"/>
              </a:schemeClr>
            </a:solidFill>
          </a:endParaRPr>
        </a:p>
      </dgm:t>
    </dgm:pt>
    <dgm:pt modelId="{09309EDA-EBC4-46A2-9F5D-8433A89732C0}" type="parTrans" cxnId="{06E8A34F-FD58-491A-9134-637C97231643}">
      <dgm:prSet/>
      <dgm:spPr/>
      <dgm:t>
        <a:bodyPr/>
        <a:lstStyle/>
        <a:p>
          <a:endParaRPr lang="en-GB"/>
        </a:p>
      </dgm:t>
    </dgm:pt>
    <dgm:pt modelId="{8DDA38BD-9247-45CE-AAE1-E14108EB129C}" type="sibTrans" cxnId="{06E8A34F-FD58-491A-9134-637C97231643}">
      <dgm:prSet/>
      <dgm:spPr/>
      <dgm:t>
        <a:bodyPr/>
        <a:lstStyle/>
        <a:p>
          <a:endParaRPr lang="en-GB"/>
        </a:p>
      </dgm:t>
    </dgm:pt>
    <dgm:pt modelId="{6A4E936E-B5E1-4275-9767-DB824713765B}" type="pres">
      <dgm:prSet presAssocID="{1F81E1BF-FABB-4EEC-B0B2-311746C7ECDD}" presName="cycleMatrixDiagram" presStyleCnt="0">
        <dgm:presLayoutVars>
          <dgm:chMax val="1"/>
          <dgm:dir/>
          <dgm:animLvl val="lvl"/>
          <dgm:resizeHandles val="exact"/>
        </dgm:presLayoutVars>
      </dgm:prSet>
      <dgm:spPr/>
    </dgm:pt>
    <dgm:pt modelId="{ACB1755B-ED8F-4269-ACD6-E35B61A46AFA}" type="pres">
      <dgm:prSet presAssocID="{1F81E1BF-FABB-4EEC-B0B2-311746C7ECDD}" presName="children" presStyleCnt="0"/>
      <dgm:spPr/>
    </dgm:pt>
    <dgm:pt modelId="{F946E73C-31FC-47E8-94DA-216C84E3E88E}" type="pres">
      <dgm:prSet presAssocID="{1F81E1BF-FABB-4EEC-B0B2-311746C7ECDD}" presName="child1group" presStyleCnt="0"/>
      <dgm:spPr/>
    </dgm:pt>
    <dgm:pt modelId="{098A0D10-5D9E-4F2B-B738-A2A4E44307E6}" type="pres">
      <dgm:prSet presAssocID="{1F81E1BF-FABB-4EEC-B0B2-311746C7ECDD}" presName="child1" presStyleLbl="bgAcc1" presStyleIdx="0" presStyleCnt="4"/>
      <dgm:spPr/>
    </dgm:pt>
    <dgm:pt modelId="{26B76E73-466F-4096-BBE9-81700D2A651E}" type="pres">
      <dgm:prSet presAssocID="{1F81E1BF-FABB-4EEC-B0B2-311746C7ECDD}" presName="child1Text" presStyleLbl="bgAcc1" presStyleIdx="0" presStyleCnt="4">
        <dgm:presLayoutVars>
          <dgm:bulletEnabled val="1"/>
        </dgm:presLayoutVars>
      </dgm:prSet>
      <dgm:spPr/>
    </dgm:pt>
    <dgm:pt modelId="{3137DAE2-A7B4-440E-B572-C1FA4C524BC7}" type="pres">
      <dgm:prSet presAssocID="{1F81E1BF-FABB-4EEC-B0B2-311746C7ECDD}" presName="child2group" presStyleCnt="0"/>
      <dgm:spPr/>
    </dgm:pt>
    <dgm:pt modelId="{B2F2588A-4912-4C43-AEAE-901AF4A9757F}" type="pres">
      <dgm:prSet presAssocID="{1F81E1BF-FABB-4EEC-B0B2-311746C7ECDD}" presName="child2" presStyleLbl="bgAcc1" presStyleIdx="1" presStyleCnt="4"/>
      <dgm:spPr/>
    </dgm:pt>
    <dgm:pt modelId="{50BBDB79-5FCE-43BE-ABE0-1BF393F838FF}" type="pres">
      <dgm:prSet presAssocID="{1F81E1BF-FABB-4EEC-B0B2-311746C7ECDD}" presName="child2Text" presStyleLbl="bgAcc1" presStyleIdx="1" presStyleCnt="4">
        <dgm:presLayoutVars>
          <dgm:bulletEnabled val="1"/>
        </dgm:presLayoutVars>
      </dgm:prSet>
      <dgm:spPr/>
    </dgm:pt>
    <dgm:pt modelId="{009375AE-D07F-4595-80E7-8BE1704882DC}" type="pres">
      <dgm:prSet presAssocID="{1F81E1BF-FABB-4EEC-B0B2-311746C7ECDD}" presName="child3group" presStyleCnt="0"/>
      <dgm:spPr/>
    </dgm:pt>
    <dgm:pt modelId="{FD167E00-439C-4F54-96E8-C44576A3FE5C}" type="pres">
      <dgm:prSet presAssocID="{1F81E1BF-FABB-4EEC-B0B2-311746C7ECDD}" presName="child3" presStyleLbl="bgAcc1" presStyleIdx="2" presStyleCnt="4"/>
      <dgm:spPr/>
    </dgm:pt>
    <dgm:pt modelId="{3DD3857B-B262-4D11-A9B3-3B1542F18AD4}" type="pres">
      <dgm:prSet presAssocID="{1F81E1BF-FABB-4EEC-B0B2-311746C7ECDD}" presName="child3Text" presStyleLbl="bgAcc1" presStyleIdx="2" presStyleCnt="4">
        <dgm:presLayoutVars>
          <dgm:bulletEnabled val="1"/>
        </dgm:presLayoutVars>
      </dgm:prSet>
      <dgm:spPr/>
    </dgm:pt>
    <dgm:pt modelId="{402DB05B-9B2A-43A7-BDE7-F31BE0ABF79F}" type="pres">
      <dgm:prSet presAssocID="{1F81E1BF-FABB-4EEC-B0B2-311746C7ECDD}" presName="child4group" presStyleCnt="0"/>
      <dgm:spPr/>
    </dgm:pt>
    <dgm:pt modelId="{7D015CCC-E502-41F0-A7C2-915A3A8C824E}" type="pres">
      <dgm:prSet presAssocID="{1F81E1BF-FABB-4EEC-B0B2-311746C7ECDD}" presName="child4" presStyleLbl="bgAcc1" presStyleIdx="3" presStyleCnt="4"/>
      <dgm:spPr/>
    </dgm:pt>
    <dgm:pt modelId="{5CB147E6-5358-4622-983A-AC610C508D7B}" type="pres">
      <dgm:prSet presAssocID="{1F81E1BF-FABB-4EEC-B0B2-311746C7ECDD}" presName="child4Text" presStyleLbl="bgAcc1" presStyleIdx="3" presStyleCnt="4">
        <dgm:presLayoutVars>
          <dgm:bulletEnabled val="1"/>
        </dgm:presLayoutVars>
      </dgm:prSet>
      <dgm:spPr/>
    </dgm:pt>
    <dgm:pt modelId="{EF01F6FF-0D7B-4667-936C-A5BB84182B1B}" type="pres">
      <dgm:prSet presAssocID="{1F81E1BF-FABB-4EEC-B0B2-311746C7ECDD}" presName="childPlaceholder" presStyleCnt="0"/>
      <dgm:spPr/>
    </dgm:pt>
    <dgm:pt modelId="{F2A43E00-4189-4ABC-9173-8600A2EA05E7}" type="pres">
      <dgm:prSet presAssocID="{1F81E1BF-FABB-4EEC-B0B2-311746C7ECDD}" presName="circle" presStyleCnt="0"/>
      <dgm:spPr/>
    </dgm:pt>
    <dgm:pt modelId="{160DF920-9481-4D0A-8B30-CF24A2460E93}" type="pres">
      <dgm:prSet presAssocID="{1F81E1BF-FABB-4EEC-B0B2-311746C7ECDD}" presName="quadrant1" presStyleLbl="node1" presStyleIdx="0" presStyleCnt="4">
        <dgm:presLayoutVars>
          <dgm:chMax val="1"/>
          <dgm:bulletEnabled val="1"/>
        </dgm:presLayoutVars>
      </dgm:prSet>
      <dgm:spPr/>
    </dgm:pt>
    <dgm:pt modelId="{BB28C920-FB3A-4A78-943A-02DE63825683}" type="pres">
      <dgm:prSet presAssocID="{1F81E1BF-FABB-4EEC-B0B2-311746C7ECDD}" presName="quadrant2" presStyleLbl="node1" presStyleIdx="1" presStyleCnt="4">
        <dgm:presLayoutVars>
          <dgm:chMax val="1"/>
          <dgm:bulletEnabled val="1"/>
        </dgm:presLayoutVars>
      </dgm:prSet>
      <dgm:spPr/>
    </dgm:pt>
    <dgm:pt modelId="{DB7645EE-33D8-47E1-927C-D6A410B6ADAB}" type="pres">
      <dgm:prSet presAssocID="{1F81E1BF-FABB-4EEC-B0B2-311746C7ECDD}" presName="quadrant3" presStyleLbl="node1" presStyleIdx="2" presStyleCnt="4">
        <dgm:presLayoutVars>
          <dgm:chMax val="1"/>
          <dgm:bulletEnabled val="1"/>
        </dgm:presLayoutVars>
      </dgm:prSet>
      <dgm:spPr/>
    </dgm:pt>
    <dgm:pt modelId="{D188282D-DEC4-4406-9BB3-C4C114E5F730}" type="pres">
      <dgm:prSet presAssocID="{1F81E1BF-FABB-4EEC-B0B2-311746C7ECDD}" presName="quadrant4" presStyleLbl="node1" presStyleIdx="3" presStyleCnt="4">
        <dgm:presLayoutVars>
          <dgm:chMax val="1"/>
          <dgm:bulletEnabled val="1"/>
        </dgm:presLayoutVars>
      </dgm:prSet>
      <dgm:spPr/>
    </dgm:pt>
    <dgm:pt modelId="{456CDDC4-5845-4AE9-AA6A-7DBD84340595}" type="pres">
      <dgm:prSet presAssocID="{1F81E1BF-FABB-4EEC-B0B2-311746C7ECDD}" presName="quadrantPlaceholder" presStyleCnt="0"/>
      <dgm:spPr/>
    </dgm:pt>
    <dgm:pt modelId="{4DB80193-D7D8-45E2-8C47-2CA6C54DA5C9}" type="pres">
      <dgm:prSet presAssocID="{1F81E1BF-FABB-4EEC-B0B2-311746C7ECDD}" presName="center1" presStyleLbl="fgShp" presStyleIdx="0" presStyleCnt="2"/>
      <dgm:spPr/>
    </dgm:pt>
    <dgm:pt modelId="{CCE94CD3-9ACE-4668-911D-FFD69F0CABCF}" type="pres">
      <dgm:prSet presAssocID="{1F81E1BF-FABB-4EEC-B0B2-311746C7ECDD}" presName="center2" presStyleLbl="fgShp" presStyleIdx="1" presStyleCnt="2"/>
      <dgm:spPr/>
    </dgm:pt>
  </dgm:ptLst>
  <dgm:cxnLst>
    <dgm:cxn modelId="{22BEA005-3D88-4F62-8231-BDE6C614832B}" type="presOf" srcId="{7A3576C7-CDBF-40B8-BC45-799FB21E0A20}" destId="{FD167E00-439C-4F54-96E8-C44576A3FE5C}" srcOrd="0" destOrd="0" presId="urn:microsoft.com/office/officeart/2005/8/layout/cycle4#1"/>
    <dgm:cxn modelId="{4332A605-7B60-4A46-805C-03323524E058}" type="presOf" srcId="{BC2A23A7-5FF2-494A-9853-E39D51A43284}" destId="{3DD3857B-B262-4D11-A9B3-3B1542F18AD4}" srcOrd="1" destOrd="1" presId="urn:microsoft.com/office/officeart/2005/8/layout/cycle4#1"/>
    <dgm:cxn modelId="{E5F6F30A-54D4-49FA-8010-92802303FC10}" srcId="{B24DF67E-7E58-445A-B2FA-45592ECBA16A}" destId="{09E61A55-6AE4-41D2-8C0E-34F966ECAD23}" srcOrd="0" destOrd="0" parTransId="{CCAEAAC5-FAC7-4139-BA57-624BA81BED19}" sibTransId="{2280972B-D85B-4B4A-AA8F-86C58228489C}"/>
    <dgm:cxn modelId="{0A512D0D-3944-4573-BCC1-E05E0D4AB042}" type="presOf" srcId="{1F81E1BF-FABB-4EEC-B0B2-311746C7ECDD}" destId="{6A4E936E-B5E1-4275-9767-DB824713765B}" srcOrd="0" destOrd="0" presId="urn:microsoft.com/office/officeart/2005/8/layout/cycle4#1"/>
    <dgm:cxn modelId="{96D8400F-ACE8-4C93-9D4B-99418044DDCF}" type="presOf" srcId="{7A3576C7-CDBF-40B8-BC45-799FB21E0A20}" destId="{3DD3857B-B262-4D11-A9B3-3B1542F18AD4}" srcOrd="1" destOrd="0" presId="urn:microsoft.com/office/officeart/2005/8/layout/cycle4#1"/>
    <dgm:cxn modelId="{977E271F-676F-41B5-BF03-1311EA43C1A6}" type="presOf" srcId="{CE42EF3E-5E57-42C4-99B0-DDB0299B7714}" destId="{B2F2588A-4912-4C43-AEAE-901AF4A9757F}" srcOrd="0" destOrd="1" presId="urn:microsoft.com/office/officeart/2005/8/layout/cycle4#1"/>
    <dgm:cxn modelId="{E8968730-6C4E-4807-B213-86960FF3F0E2}" type="presOf" srcId="{09E61A55-6AE4-41D2-8C0E-34F966ECAD23}" destId="{50BBDB79-5FCE-43BE-ABE0-1BF393F838FF}" srcOrd="1" destOrd="0" presId="urn:microsoft.com/office/officeart/2005/8/layout/cycle4#1"/>
    <dgm:cxn modelId="{C7109532-FE27-4393-B13D-37043FED53BB}" srcId="{1F81E1BF-FABB-4EEC-B0B2-311746C7ECDD}" destId="{B24DF67E-7E58-445A-B2FA-45592ECBA16A}" srcOrd="1" destOrd="0" parTransId="{90BA2EAB-7E1C-4910-9EAC-5AB4D959CE1F}" sibTransId="{64E5728B-46C2-44A3-A701-E5FF94FDB89B}"/>
    <dgm:cxn modelId="{2840F43D-2068-4413-984C-2A6CA6BE354D}" type="presOf" srcId="{CE42EF3E-5E57-42C4-99B0-DDB0299B7714}" destId="{50BBDB79-5FCE-43BE-ABE0-1BF393F838FF}" srcOrd="1" destOrd="1" presId="urn:microsoft.com/office/officeart/2005/8/layout/cycle4#1"/>
    <dgm:cxn modelId="{BFFB2E61-968C-492A-B0CD-BC7314979107}" srcId="{4B04810B-5F29-4F41-B187-0DFFD965BEC2}" destId="{7A3576C7-CDBF-40B8-BC45-799FB21E0A20}" srcOrd="0" destOrd="0" parTransId="{52DEF87D-5AD7-44D5-8EE5-F28816C7B93B}" sibTransId="{98627CE0-2D67-4A86-B1E3-B021FB1FFEAF}"/>
    <dgm:cxn modelId="{22EF8441-6377-4087-BF9D-FEC868A88BB8}" type="presOf" srcId="{4B04810B-5F29-4F41-B187-0DFFD965BEC2}" destId="{DB7645EE-33D8-47E1-927C-D6A410B6ADAB}" srcOrd="0" destOrd="0" presId="urn:microsoft.com/office/officeart/2005/8/layout/cycle4#1"/>
    <dgm:cxn modelId="{D6B66344-F95E-4A69-BC71-20163873C25C}" srcId="{1F81E1BF-FABB-4EEC-B0B2-311746C7ECDD}" destId="{4B04810B-5F29-4F41-B187-0DFFD965BEC2}" srcOrd="2" destOrd="0" parTransId="{6B3561BB-CFAA-4D0D-8051-A87C0093429A}" sibTransId="{FAAE0BCD-C92A-455A-97B3-49D2F07EAA07}"/>
    <dgm:cxn modelId="{28875265-0B55-4C91-810A-A920F829DD4B}" type="presOf" srcId="{CED6ED04-C179-4E4D-AD23-CB34BD88DAA8}" destId="{7D015CCC-E502-41F0-A7C2-915A3A8C824E}" srcOrd="0" destOrd="0" presId="urn:microsoft.com/office/officeart/2005/8/layout/cycle4#1"/>
    <dgm:cxn modelId="{0F378F46-AFF7-4A79-8B3D-9E025B3E8C09}" srcId="{544B24F4-D9E8-419A-81A0-BF45CED82CE8}" destId="{D2F1A58D-9E04-4D81-AF36-25C51E1D87FA}" srcOrd="0" destOrd="0" parTransId="{CC09904B-F256-4F29-B179-26DE5B58FA4F}" sibTransId="{E925FEF5-13BE-4430-8E7E-3E6E44B98441}"/>
    <dgm:cxn modelId="{3EF62B47-C9FB-4DB0-869E-761A18354AFA}" type="presOf" srcId="{BC2A23A7-5FF2-494A-9853-E39D51A43284}" destId="{FD167E00-439C-4F54-96E8-C44576A3FE5C}" srcOrd="0" destOrd="1" presId="urn:microsoft.com/office/officeart/2005/8/layout/cycle4#1"/>
    <dgm:cxn modelId="{06E8A34F-FD58-491A-9134-637C97231643}" srcId="{9D3A7FF5-6CCF-43FE-87AD-508F9C8A8805}" destId="{CED6ED04-C179-4E4D-AD23-CB34BD88DAA8}" srcOrd="0" destOrd="0" parTransId="{09309EDA-EBC4-46A2-9F5D-8433A89732C0}" sibTransId="{8DDA38BD-9247-45CE-AAE1-E14108EB129C}"/>
    <dgm:cxn modelId="{91599982-6508-4AAC-9C49-B686EBBF848B}" type="presOf" srcId="{D2F1A58D-9E04-4D81-AF36-25C51E1D87FA}" destId="{098A0D10-5D9E-4F2B-B738-A2A4E44307E6}" srcOrd="0" destOrd="0" presId="urn:microsoft.com/office/officeart/2005/8/layout/cycle4#1"/>
    <dgm:cxn modelId="{9971178D-1905-4EF4-8F59-7E74AA754D3B}" type="presOf" srcId="{09E61A55-6AE4-41D2-8C0E-34F966ECAD23}" destId="{B2F2588A-4912-4C43-AEAE-901AF4A9757F}" srcOrd="0" destOrd="0" presId="urn:microsoft.com/office/officeart/2005/8/layout/cycle4#1"/>
    <dgm:cxn modelId="{57A19B93-A788-4A55-974A-8FDC796CD233}" srcId="{4B04810B-5F29-4F41-B187-0DFFD965BEC2}" destId="{BC2A23A7-5FF2-494A-9853-E39D51A43284}" srcOrd="1" destOrd="0" parTransId="{072F541D-8A54-4918-8AD4-9525F628CE5B}" sibTransId="{09E70A56-3CFF-4474-A93C-F4A8B6F31338}"/>
    <dgm:cxn modelId="{084AA5AE-57F7-4B45-9415-C3457F18C169}" srcId="{1F81E1BF-FABB-4EEC-B0B2-311746C7ECDD}" destId="{544B24F4-D9E8-419A-81A0-BF45CED82CE8}" srcOrd="0" destOrd="0" parTransId="{415FFD46-C531-44BA-8D79-DD079D31F021}" sibTransId="{A9DC5066-367D-4696-94B4-3E3E734E7EFD}"/>
    <dgm:cxn modelId="{C2C8C1B5-6517-4FA5-884A-559CF1253CF8}" type="presOf" srcId="{9D3A7FF5-6CCF-43FE-87AD-508F9C8A8805}" destId="{D188282D-DEC4-4406-9BB3-C4C114E5F730}" srcOrd="0" destOrd="0" presId="urn:microsoft.com/office/officeart/2005/8/layout/cycle4#1"/>
    <dgm:cxn modelId="{6122A7BB-F1C1-4235-9354-0808D7556218}" srcId="{1F81E1BF-FABB-4EEC-B0B2-311746C7ECDD}" destId="{9D3A7FF5-6CCF-43FE-87AD-508F9C8A8805}" srcOrd="3" destOrd="0" parTransId="{F4B38C4D-60C5-43AD-8A64-9D26E13782D7}" sibTransId="{0CB27B92-018F-4A15-B8B1-BF0BD6F1AE3F}"/>
    <dgm:cxn modelId="{2D1FDFD5-A979-48F6-90E8-27CAC36F0F46}" type="presOf" srcId="{CED6ED04-C179-4E4D-AD23-CB34BD88DAA8}" destId="{5CB147E6-5358-4622-983A-AC610C508D7B}" srcOrd="1" destOrd="0" presId="urn:microsoft.com/office/officeart/2005/8/layout/cycle4#1"/>
    <dgm:cxn modelId="{86BE91ED-70B6-4998-A5CD-9AF88BA55294}" type="presOf" srcId="{B24DF67E-7E58-445A-B2FA-45592ECBA16A}" destId="{BB28C920-FB3A-4A78-943A-02DE63825683}" srcOrd="0" destOrd="0" presId="urn:microsoft.com/office/officeart/2005/8/layout/cycle4#1"/>
    <dgm:cxn modelId="{AEDAC1EE-39B6-4487-8F13-151F7A1D8B70}" srcId="{B24DF67E-7E58-445A-B2FA-45592ECBA16A}" destId="{CE42EF3E-5E57-42C4-99B0-DDB0299B7714}" srcOrd="1" destOrd="0" parTransId="{1B49CF4C-E995-49C0-9F23-F485887E472E}" sibTransId="{966EA48A-BAD1-4B9E-A167-A8B637E648BD}"/>
    <dgm:cxn modelId="{10FE2CF8-B8F6-472F-A079-61CBD2E384A4}" type="presOf" srcId="{D2F1A58D-9E04-4D81-AF36-25C51E1D87FA}" destId="{26B76E73-466F-4096-BBE9-81700D2A651E}" srcOrd="1" destOrd="0" presId="urn:microsoft.com/office/officeart/2005/8/layout/cycle4#1"/>
    <dgm:cxn modelId="{C3BB7BFF-2FB1-42C0-9908-277A8E1E3393}" type="presOf" srcId="{544B24F4-D9E8-419A-81A0-BF45CED82CE8}" destId="{160DF920-9481-4D0A-8B30-CF24A2460E93}" srcOrd="0" destOrd="0" presId="urn:microsoft.com/office/officeart/2005/8/layout/cycle4#1"/>
    <dgm:cxn modelId="{A4FB6F40-9748-4F6E-9AE3-70083431053C}" type="presParOf" srcId="{6A4E936E-B5E1-4275-9767-DB824713765B}" destId="{ACB1755B-ED8F-4269-ACD6-E35B61A46AFA}" srcOrd="0" destOrd="0" presId="urn:microsoft.com/office/officeart/2005/8/layout/cycle4#1"/>
    <dgm:cxn modelId="{78FEC1CB-24FC-4412-845D-FE73CB510A38}" type="presParOf" srcId="{ACB1755B-ED8F-4269-ACD6-E35B61A46AFA}" destId="{F946E73C-31FC-47E8-94DA-216C84E3E88E}" srcOrd="0" destOrd="0" presId="urn:microsoft.com/office/officeart/2005/8/layout/cycle4#1"/>
    <dgm:cxn modelId="{091A9446-60F1-449A-9679-D3BC4700779E}" type="presParOf" srcId="{F946E73C-31FC-47E8-94DA-216C84E3E88E}" destId="{098A0D10-5D9E-4F2B-B738-A2A4E44307E6}" srcOrd="0" destOrd="0" presId="urn:microsoft.com/office/officeart/2005/8/layout/cycle4#1"/>
    <dgm:cxn modelId="{6D7CC61B-769A-4C89-BAFE-06CA1E70E1CB}" type="presParOf" srcId="{F946E73C-31FC-47E8-94DA-216C84E3E88E}" destId="{26B76E73-466F-4096-BBE9-81700D2A651E}" srcOrd="1" destOrd="0" presId="urn:microsoft.com/office/officeart/2005/8/layout/cycle4#1"/>
    <dgm:cxn modelId="{4D9B6559-4156-442B-AF7A-0AC1533C2012}" type="presParOf" srcId="{ACB1755B-ED8F-4269-ACD6-E35B61A46AFA}" destId="{3137DAE2-A7B4-440E-B572-C1FA4C524BC7}" srcOrd="1" destOrd="0" presId="urn:microsoft.com/office/officeart/2005/8/layout/cycle4#1"/>
    <dgm:cxn modelId="{FEFBAF81-3310-49CC-9657-94BF5D6073A0}" type="presParOf" srcId="{3137DAE2-A7B4-440E-B572-C1FA4C524BC7}" destId="{B2F2588A-4912-4C43-AEAE-901AF4A9757F}" srcOrd="0" destOrd="0" presId="urn:microsoft.com/office/officeart/2005/8/layout/cycle4#1"/>
    <dgm:cxn modelId="{5953967E-9C15-4EFB-B363-B9811EDB10E9}" type="presParOf" srcId="{3137DAE2-A7B4-440E-B572-C1FA4C524BC7}" destId="{50BBDB79-5FCE-43BE-ABE0-1BF393F838FF}" srcOrd="1" destOrd="0" presId="urn:microsoft.com/office/officeart/2005/8/layout/cycle4#1"/>
    <dgm:cxn modelId="{535172F7-A10B-4837-814E-7B3F8312F7D7}" type="presParOf" srcId="{ACB1755B-ED8F-4269-ACD6-E35B61A46AFA}" destId="{009375AE-D07F-4595-80E7-8BE1704882DC}" srcOrd="2" destOrd="0" presId="urn:microsoft.com/office/officeart/2005/8/layout/cycle4#1"/>
    <dgm:cxn modelId="{FBACD806-CBCF-4F7B-AE9C-751A2ECEE1B1}" type="presParOf" srcId="{009375AE-D07F-4595-80E7-8BE1704882DC}" destId="{FD167E00-439C-4F54-96E8-C44576A3FE5C}" srcOrd="0" destOrd="0" presId="urn:microsoft.com/office/officeart/2005/8/layout/cycle4#1"/>
    <dgm:cxn modelId="{C5965E76-490C-4E4A-B28D-E1F37A6DD84D}" type="presParOf" srcId="{009375AE-D07F-4595-80E7-8BE1704882DC}" destId="{3DD3857B-B262-4D11-A9B3-3B1542F18AD4}" srcOrd="1" destOrd="0" presId="urn:microsoft.com/office/officeart/2005/8/layout/cycle4#1"/>
    <dgm:cxn modelId="{4AD424E6-70AB-4AE1-AA29-032A2464EE10}" type="presParOf" srcId="{ACB1755B-ED8F-4269-ACD6-E35B61A46AFA}" destId="{402DB05B-9B2A-43A7-BDE7-F31BE0ABF79F}" srcOrd="3" destOrd="0" presId="urn:microsoft.com/office/officeart/2005/8/layout/cycle4#1"/>
    <dgm:cxn modelId="{818DA3F5-3D87-440F-BE44-5DFBF185E613}" type="presParOf" srcId="{402DB05B-9B2A-43A7-BDE7-F31BE0ABF79F}" destId="{7D015CCC-E502-41F0-A7C2-915A3A8C824E}" srcOrd="0" destOrd="0" presId="urn:microsoft.com/office/officeart/2005/8/layout/cycle4#1"/>
    <dgm:cxn modelId="{1E5E2C84-0EA3-4F15-91E6-5BD39EDFCF01}" type="presParOf" srcId="{402DB05B-9B2A-43A7-BDE7-F31BE0ABF79F}" destId="{5CB147E6-5358-4622-983A-AC610C508D7B}" srcOrd="1" destOrd="0" presId="urn:microsoft.com/office/officeart/2005/8/layout/cycle4#1"/>
    <dgm:cxn modelId="{99A4ED68-2340-4B94-9B17-C2CC105091CA}" type="presParOf" srcId="{ACB1755B-ED8F-4269-ACD6-E35B61A46AFA}" destId="{EF01F6FF-0D7B-4667-936C-A5BB84182B1B}" srcOrd="4" destOrd="0" presId="urn:microsoft.com/office/officeart/2005/8/layout/cycle4#1"/>
    <dgm:cxn modelId="{A9E621B1-41A6-4DD9-96B1-53E9CC52010C}" type="presParOf" srcId="{6A4E936E-B5E1-4275-9767-DB824713765B}" destId="{F2A43E00-4189-4ABC-9173-8600A2EA05E7}" srcOrd="1" destOrd="0" presId="urn:microsoft.com/office/officeart/2005/8/layout/cycle4#1"/>
    <dgm:cxn modelId="{0DB1BB60-3D3E-471B-B0F1-CC5D944825A1}" type="presParOf" srcId="{F2A43E00-4189-4ABC-9173-8600A2EA05E7}" destId="{160DF920-9481-4D0A-8B30-CF24A2460E93}" srcOrd="0" destOrd="0" presId="urn:microsoft.com/office/officeart/2005/8/layout/cycle4#1"/>
    <dgm:cxn modelId="{E9233F54-DC45-4E92-8466-CFD2EFC242CD}" type="presParOf" srcId="{F2A43E00-4189-4ABC-9173-8600A2EA05E7}" destId="{BB28C920-FB3A-4A78-943A-02DE63825683}" srcOrd="1" destOrd="0" presId="urn:microsoft.com/office/officeart/2005/8/layout/cycle4#1"/>
    <dgm:cxn modelId="{4A21C11D-909B-4268-A244-3720FEA6A79F}" type="presParOf" srcId="{F2A43E00-4189-4ABC-9173-8600A2EA05E7}" destId="{DB7645EE-33D8-47E1-927C-D6A410B6ADAB}" srcOrd="2" destOrd="0" presId="urn:microsoft.com/office/officeart/2005/8/layout/cycle4#1"/>
    <dgm:cxn modelId="{A75264DB-8B82-4703-9A8D-834FCFD2BD16}" type="presParOf" srcId="{F2A43E00-4189-4ABC-9173-8600A2EA05E7}" destId="{D188282D-DEC4-4406-9BB3-C4C114E5F730}" srcOrd="3" destOrd="0" presId="urn:microsoft.com/office/officeart/2005/8/layout/cycle4#1"/>
    <dgm:cxn modelId="{AC11B806-ECD8-45B5-8634-2BAB3D76E991}" type="presParOf" srcId="{F2A43E00-4189-4ABC-9173-8600A2EA05E7}" destId="{456CDDC4-5845-4AE9-AA6A-7DBD84340595}" srcOrd="4" destOrd="0" presId="urn:microsoft.com/office/officeart/2005/8/layout/cycle4#1"/>
    <dgm:cxn modelId="{F9C22013-69E4-4890-9303-AE2D0C470477}" type="presParOf" srcId="{6A4E936E-B5E1-4275-9767-DB824713765B}" destId="{4DB80193-D7D8-45E2-8C47-2CA6C54DA5C9}" srcOrd="2" destOrd="0" presId="urn:microsoft.com/office/officeart/2005/8/layout/cycle4#1"/>
    <dgm:cxn modelId="{88788006-9C73-469F-809A-4F9D4B13CA50}" type="presParOf" srcId="{6A4E936E-B5E1-4275-9767-DB824713765B}" destId="{CCE94CD3-9ACE-4668-911D-FFD69F0CABCF}" srcOrd="3" destOrd="0" presId="urn:microsoft.com/office/officeart/2005/8/layout/cycle4#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5080241D-34F6-4704-9D2C-CC0A7E193914}" type="doc">
      <dgm:prSet loTypeId="urn:microsoft.com/office/officeart/2005/8/layout/cycle1" loCatId="cycle" qsTypeId="urn:microsoft.com/office/officeart/2005/8/quickstyle/simple1" qsCatId="simple" csTypeId="urn:microsoft.com/office/officeart/2005/8/colors/colorful1#2" csCatId="colorful" phldr="1"/>
      <dgm:spPr/>
      <dgm:t>
        <a:bodyPr/>
        <a:lstStyle/>
        <a:p>
          <a:endParaRPr lang="pl-PL"/>
        </a:p>
      </dgm:t>
    </dgm:pt>
    <dgm:pt modelId="{F21E38D0-8A3E-4229-9FEB-B47652D40BF0}">
      <dgm:prSet phldrT="[Tekst]"/>
      <dgm:spPr/>
      <dgm:t>
        <a:bodyPr/>
        <a:lstStyle/>
        <a:p>
          <a:r>
            <a:rPr lang="pl-PL" b="1" dirty="0" err="1"/>
            <a:t>D</a:t>
          </a:r>
          <a:r>
            <a:rPr lang="pl-PL" dirty="0" err="1"/>
            <a:t>efine</a:t>
          </a:r>
          <a:endParaRPr lang="pl-PL" dirty="0"/>
        </a:p>
      </dgm:t>
    </dgm:pt>
    <dgm:pt modelId="{BE67BAA5-3D8A-4A9E-999A-0CA2ED05C19A}" type="parTrans" cxnId="{4F382D16-36D1-4B84-987A-9C89DBA00B09}">
      <dgm:prSet/>
      <dgm:spPr/>
      <dgm:t>
        <a:bodyPr/>
        <a:lstStyle/>
        <a:p>
          <a:endParaRPr lang="pl-PL"/>
        </a:p>
      </dgm:t>
    </dgm:pt>
    <dgm:pt modelId="{D43E2626-080F-467D-A8FE-68EF56BB95CE}" type="sibTrans" cxnId="{4F382D16-36D1-4B84-987A-9C89DBA00B09}">
      <dgm:prSet/>
      <dgm:spPr/>
      <dgm:t>
        <a:bodyPr/>
        <a:lstStyle/>
        <a:p>
          <a:endParaRPr lang="pl-PL"/>
        </a:p>
      </dgm:t>
    </dgm:pt>
    <dgm:pt modelId="{BC299350-24CF-4B31-B837-6404B80A45AB}">
      <dgm:prSet phldrT="[Tekst]"/>
      <dgm:spPr/>
      <dgm:t>
        <a:bodyPr/>
        <a:lstStyle/>
        <a:p>
          <a:r>
            <a:rPr lang="pl-PL" b="1" dirty="0" err="1"/>
            <a:t>M</a:t>
          </a:r>
          <a:r>
            <a:rPr lang="pl-PL" dirty="0" err="1"/>
            <a:t>easure</a:t>
          </a:r>
          <a:endParaRPr lang="pl-PL" dirty="0"/>
        </a:p>
      </dgm:t>
    </dgm:pt>
    <dgm:pt modelId="{220E0A77-D5BB-432D-B769-31264DB6F102}" type="parTrans" cxnId="{9AC6E10F-203E-4AF1-93DA-E905BC5A9621}">
      <dgm:prSet/>
      <dgm:spPr/>
      <dgm:t>
        <a:bodyPr/>
        <a:lstStyle/>
        <a:p>
          <a:endParaRPr lang="pl-PL"/>
        </a:p>
      </dgm:t>
    </dgm:pt>
    <dgm:pt modelId="{9F0C4F9A-FAD2-4012-A36E-D3B2CFACE416}" type="sibTrans" cxnId="{9AC6E10F-203E-4AF1-93DA-E905BC5A9621}">
      <dgm:prSet/>
      <dgm:spPr/>
      <dgm:t>
        <a:bodyPr/>
        <a:lstStyle/>
        <a:p>
          <a:endParaRPr lang="pl-PL"/>
        </a:p>
      </dgm:t>
    </dgm:pt>
    <dgm:pt modelId="{B624B7E9-B275-4CE0-A8E9-B750E47CE77F}">
      <dgm:prSet phldrT="[Tekst]"/>
      <dgm:spPr/>
      <dgm:t>
        <a:bodyPr/>
        <a:lstStyle/>
        <a:p>
          <a:r>
            <a:rPr lang="pl-PL" b="1" dirty="0"/>
            <a:t>A</a:t>
          </a:r>
          <a:r>
            <a:rPr lang="pl-PL" dirty="0"/>
            <a:t>naly</a:t>
          </a:r>
          <a:r>
            <a:rPr lang="en-GB" dirty="0"/>
            <a:t>se</a:t>
          </a:r>
          <a:endParaRPr lang="pl-PL" dirty="0"/>
        </a:p>
      </dgm:t>
    </dgm:pt>
    <dgm:pt modelId="{58DCC843-F1F3-437E-9BC8-139B70452902}" type="parTrans" cxnId="{DD6D37CB-0867-4A07-BA3B-0CD41B95DEC3}">
      <dgm:prSet/>
      <dgm:spPr/>
      <dgm:t>
        <a:bodyPr/>
        <a:lstStyle/>
        <a:p>
          <a:endParaRPr lang="pl-PL"/>
        </a:p>
      </dgm:t>
    </dgm:pt>
    <dgm:pt modelId="{613D354F-79FE-4209-BFB7-A06E036A11FB}" type="sibTrans" cxnId="{DD6D37CB-0867-4A07-BA3B-0CD41B95DEC3}">
      <dgm:prSet/>
      <dgm:spPr/>
      <dgm:t>
        <a:bodyPr/>
        <a:lstStyle/>
        <a:p>
          <a:endParaRPr lang="pl-PL"/>
        </a:p>
      </dgm:t>
    </dgm:pt>
    <dgm:pt modelId="{88BD4BC0-1112-426C-9C20-9CF0519619DC}">
      <dgm:prSet phldrT="[Tekst]"/>
      <dgm:spPr/>
      <dgm:t>
        <a:bodyPr/>
        <a:lstStyle/>
        <a:p>
          <a:r>
            <a:rPr lang="pl-PL" b="1" dirty="0" err="1"/>
            <a:t>I</a:t>
          </a:r>
          <a:r>
            <a:rPr lang="pl-PL" dirty="0" err="1"/>
            <a:t>mprove</a:t>
          </a:r>
          <a:endParaRPr lang="pl-PL" dirty="0"/>
        </a:p>
      </dgm:t>
    </dgm:pt>
    <dgm:pt modelId="{FD82D6C6-C51F-47C0-84BE-3F3031763BDD}" type="parTrans" cxnId="{E9E186E6-0D43-4ABF-A63E-F158D7975A72}">
      <dgm:prSet/>
      <dgm:spPr/>
      <dgm:t>
        <a:bodyPr/>
        <a:lstStyle/>
        <a:p>
          <a:endParaRPr lang="pl-PL"/>
        </a:p>
      </dgm:t>
    </dgm:pt>
    <dgm:pt modelId="{5A9899E2-9645-439E-AF2D-9564470D087A}" type="sibTrans" cxnId="{E9E186E6-0D43-4ABF-A63E-F158D7975A72}">
      <dgm:prSet/>
      <dgm:spPr/>
      <dgm:t>
        <a:bodyPr/>
        <a:lstStyle/>
        <a:p>
          <a:endParaRPr lang="pl-PL"/>
        </a:p>
      </dgm:t>
    </dgm:pt>
    <dgm:pt modelId="{E6A6A90A-30F2-4C92-865D-CB74D025BB50}">
      <dgm:prSet phldrT="[Tekst]"/>
      <dgm:spPr/>
      <dgm:t>
        <a:bodyPr/>
        <a:lstStyle/>
        <a:p>
          <a:r>
            <a:rPr lang="pl-PL" b="1" dirty="0"/>
            <a:t>C</a:t>
          </a:r>
          <a:r>
            <a:rPr lang="pl-PL" dirty="0"/>
            <a:t>ontrol</a:t>
          </a:r>
        </a:p>
      </dgm:t>
    </dgm:pt>
    <dgm:pt modelId="{0C375026-EEF0-4D2B-9880-00CA78DAEDAF}" type="parTrans" cxnId="{320E974E-C299-4FD6-B553-3D2585F0ADF2}">
      <dgm:prSet/>
      <dgm:spPr/>
      <dgm:t>
        <a:bodyPr/>
        <a:lstStyle/>
        <a:p>
          <a:endParaRPr lang="pl-PL"/>
        </a:p>
      </dgm:t>
    </dgm:pt>
    <dgm:pt modelId="{A740A9C7-CFA8-4EEC-AE2D-517FA1E02E93}" type="sibTrans" cxnId="{320E974E-C299-4FD6-B553-3D2585F0ADF2}">
      <dgm:prSet/>
      <dgm:spPr/>
      <dgm:t>
        <a:bodyPr/>
        <a:lstStyle/>
        <a:p>
          <a:endParaRPr lang="pl-PL"/>
        </a:p>
      </dgm:t>
    </dgm:pt>
    <dgm:pt modelId="{1AA3A3C4-C5D8-4797-8346-83B4B3AF8598}" type="pres">
      <dgm:prSet presAssocID="{5080241D-34F6-4704-9D2C-CC0A7E193914}" presName="cycle" presStyleCnt="0">
        <dgm:presLayoutVars>
          <dgm:dir/>
          <dgm:resizeHandles val="exact"/>
        </dgm:presLayoutVars>
      </dgm:prSet>
      <dgm:spPr/>
    </dgm:pt>
    <dgm:pt modelId="{3D50852A-E342-4A72-B225-5B75510E14C8}" type="pres">
      <dgm:prSet presAssocID="{F21E38D0-8A3E-4229-9FEB-B47652D40BF0}" presName="dummy" presStyleCnt="0"/>
      <dgm:spPr/>
    </dgm:pt>
    <dgm:pt modelId="{BED2A5D4-D3A7-4492-9591-10F29643035E}" type="pres">
      <dgm:prSet presAssocID="{F21E38D0-8A3E-4229-9FEB-B47652D40BF0}" presName="node" presStyleLbl="revTx" presStyleIdx="0" presStyleCnt="5">
        <dgm:presLayoutVars>
          <dgm:bulletEnabled val="1"/>
        </dgm:presLayoutVars>
      </dgm:prSet>
      <dgm:spPr/>
    </dgm:pt>
    <dgm:pt modelId="{A8207844-6F9E-482E-A734-30A3ACA65923}" type="pres">
      <dgm:prSet presAssocID="{D43E2626-080F-467D-A8FE-68EF56BB95CE}" presName="sibTrans" presStyleLbl="node1" presStyleIdx="0" presStyleCnt="5"/>
      <dgm:spPr/>
    </dgm:pt>
    <dgm:pt modelId="{A1695879-24A4-4CCB-B18A-1A078B345F9C}" type="pres">
      <dgm:prSet presAssocID="{BC299350-24CF-4B31-B837-6404B80A45AB}" presName="dummy" presStyleCnt="0"/>
      <dgm:spPr/>
    </dgm:pt>
    <dgm:pt modelId="{BD05CE68-F2BB-4CF2-A0EE-3C0A3AD829CD}" type="pres">
      <dgm:prSet presAssocID="{BC299350-24CF-4B31-B837-6404B80A45AB}" presName="node" presStyleLbl="revTx" presStyleIdx="1" presStyleCnt="5">
        <dgm:presLayoutVars>
          <dgm:bulletEnabled val="1"/>
        </dgm:presLayoutVars>
      </dgm:prSet>
      <dgm:spPr/>
    </dgm:pt>
    <dgm:pt modelId="{5DD8D6A6-80AE-4021-88AF-798C49B88364}" type="pres">
      <dgm:prSet presAssocID="{9F0C4F9A-FAD2-4012-A36E-D3B2CFACE416}" presName="sibTrans" presStyleLbl="node1" presStyleIdx="1" presStyleCnt="5"/>
      <dgm:spPr/>
    </dgm:pt>
    <dgm:pt modelId="{71F585E0-2F71-4144-86BA-571B2A29E455}" type="pres">
      <dgm:prSet presAssocID="{B624B7E9-B275-4CE0-A8E9-B750E47CE77F}" presName="dummy" presStyleCnt="0"/>
      <dgm:spPr/>
    </dgm:pt>
    <dgm:pt modelId="{6232C53C-D573-4E17-9C3E-5FDDE9B6E168}" type="pres">
      <dgm:prSet presAssocID="{B624B7E9-B275-4CE0-A8E9-B750E47CE77F}" presName="node" presStyleLbl="revTx" presStyleIdx="2" presStyleCnt="5">
        <dgm:presLayoutVars>
          <dgm:bulletEnabled val="1"/>
        </dgm:presLayoutVars>
      </dgm:prSet>
      <dgm:spPr/>
    </dgm:pt>
    <dgm:pt modelId="{E7199D62-A2EB-4E00-A1C6-8D6FCB70977D}" type="pres">
      <dgm:prSet presAssocID="{613D354F-79FE-4209-BFB7-A06E036A11FB}" presName="sibTrans" presStyleLbl="node1" presStyleIdx="2" presStyleCnt="5"/>
      <dgm:spPr/>
    </dgm:pt>
    <dgm:pt modelId="{70383ED3-9E2E-44D0-8546-DAAD08BD96C7}" type="pres">
      <dgm:prSet presAssocID="{88BD4BC0-1112-426C-9C20-9CF0519619DC}" presName="dummy" presStyleCnt="0"/>
      <dgm:spPr/>
    </dgm:pt>
    <dgm:pt modelId="{A3774AB7-94B8-4E9A-8E6D-64FA03318436}" type="pres">
      <dgm:prSet presAssocID="{88BD4BC0-1112-426C-9C20-9CF0519619DC}" presName="node" presStyleLbl="revTx" presStyleIdx="3" presStyleCnt="5">
        <dgm:presLayoutVars>
          <dgm:bulletEnabled val="1"/>
        </dgm:presLayoutVars>
      </dgm:prSet>
      <dgm:spPr/>
    </dgm:pt>
    <dgm:pt modelId="{1D8295CA-E9C1-4337-832D-27D7918137CB}" type="pres">
      <dgm:prSet presAssocID="{5A9899E2-9645-439E-AF2D-9564470D087A}" presName="sibTrans" presStyleLbl="node1" presStyleIdx="3" presStyleCnt="5"/>
      <dgm:spPr/>
    </dgm:pt>
    <dgm:pt modelId="{78271379-2CA8-48A9-8CC3-6ABCAE4434C7}" type="pres">
      <dgm:prSet presAssocID="{E6A6A90A-30F2-4C92-865D-CB74D025BB50}" presName="dummy" presStyleCnt="0"/>
      <dgm:spPr/>
    </dgm:pt>
    <dgm:pt modelId="{0B798BB1-69E6-4FE7-8801-330251CB8FA3}" type="pres">
      <dgm:prSet presAssocID="{E6A6A90A-30F2-4C92-865D-CB74D025BB50}" presName="node" presStyleLbl="revTx" presStyleIdx="4" presStyleCnt="5">
        <dgm:presLayoutVars>
          <dgm:bulletEnabled val="1"/>
        </dgm:presLayoutVars>
      </dgm:prSet>
      <dgm:spPr/>
    </dgm:pt>
    <dgm:pt modelId="{9E1CF0B9-11E8-4E6B-8E7E-8B9B1A98F656}" type="pres">
      <dgm:prSet presAssocID="{A740A9C7-CFA8-4EEC-AE2D-517FA1E02E93}" presName="sibTrans" presStyleLbl="node1" presStyleIdx="4" presStyleCnt="5"/>
      <dgm:spPr/>
    </dgm:pt>
  </dgm:ptLst>
  <dgm:cxnLst>
    <dgm:cxn modelId="{DE50BB05-D170-408A-9460-B1A9C71770A8}" type="presOf" srcId="{A740A9C7-CFA8-4EEC-AE2D-517FA1E02E93}" destId="{9E1CF0B9-11E8-4E6B-8E7E-8B9B1A98F656}" srcOrd="0" destOrd="0" presId="urn:microsoft.com/office/officeart/2005/8/layout/cycle1"/>
    <dgm:cxn modelId="{9AC6E10F-203E-4AF1-93DA-E905BC5A9621}" srcId="{5080241D-34F6-4704-9D2C-CC0A7E193914}" destId="{BC299350-24CF-4B31-B837-6404B80A45AB}" srcOrd="1" destOrd="0" parTransId="{220E0A77-D5BB-432D-B769-31264DB6F102}" sibTransId="{9F0C4F9A-FAD2-4012-A36E-D3B2CFACE416}"/>
    <dgm:cxn modelId="{4F382D16-36D1-4B84-987A-9C89DBA00B09}" srcId="{5080241D-34F6-4704-9D2C-CC0A7E193914}" destId="{F21E38D0-8A3E-4229-9FEB-B47652D40BF0}" srcOrd="0" destOrd="0" parTransId="{BE67BAA5-3D8A-4A9E-999A-0CA2ED05C19A}" sibTransId="{D43E2626-080F-467D-A8FE-68EF56BB95CE}"/>
    <dgm:cxn modelId="{388DFE1C-3C29-4677-B5FD-A076E0DFC093}" type="presOf" srcId="{BC299350-24CF-4B31-B837-6404B80A45AB}" destId="{BD05CE68-F2BB-4CF2-A0EE-3C0A3AD829CD}" srcOrd="0" destOrd="0" presId="urn:microsoft.com/office/officeart/2005/8/layout/cycle1"/>
    <dgm:cxn modelId="{2007B626-42E4-4E59-8C0B-B9A1CF2E7121}" type="presOf" srcId="{5080241D-34F6-4704-9D2C-CC0A7E193914}" destId="{1AA3A3C4-C5D8-4797-8346-83B4B3AF8598}" srcOrd="0" destOrd="0" presId="urn:microsoft.com/office/officeart/2005/8/layout/cycle1"/>
    <dgm:cxn modelId="{7600ED31-CE87-4CB5-B947-16B119FD1B70}" type="presOf" srcId="{88BD4BC0-1112-426C-9C20-9CF0519619DC}" destId="{A3774AB7-94B8-4E9A-8E6D-64FA03318436}" srcOrd="0" destOrd="0" presId="urn:microsoft.com/office/officeart/2005/8/layout/cycle1"/>
    <dgm:cxn modelId="{320E974E-C299-4FD6-B553-3D2585F0ADF2}" srcId="{5080241D-34F6-4704-9D2C-CC0A7E193914}" destId="{E6A6A90A-30F2-4C92-865D-CB74D025BB50}" srcOrd="4" destOrd="0" parTransId="{0C375026-EEF0-4D2B-9880-00CA78DAEDAF}" sibTransId="{A740A9C7-CFA8-4EEC-AE2D-517FA1E02E93}"/>
    <dgm:cxn modelId="{C0DD8270-A474-4152-9B79-B492B31135D6}" type="presOf" srcId="{5A9899E2-9645-439E-AF2D-9564470D087A}" destId="{1D8295CA-E9C1-4337-832D-27D7918137CB}" srcOrd="0" destOrd="0" presId="urn:microsoft.com/office/officeart/2005/8/layout/cycle1"/>
    <dgm:cxn modelId="{AC7A3273-FB06-42F3-9EF5-044934A98C89}" type="presOf" srcId="{9F0C4F9A-FAD2-4012-A36E-D3B2CFACE416}" destId="{5DD8D6A6-80AE-4021-88AF-798C49B88364}" srcOrd="0" destOrd="0" presId="urn:microsoft.com/office/officeart/2005/8/layout/cycle1"/>
    <dgm:cxn modelId="{2350E9A9-7B8E-45D9-8309-4729210D7480}" type="presOf" srcId="{E6A6A90A-30F2-4C92-865D-CB74D025BB50}" destId="{0B798BB1-69E6-4FE7-8801-330251CB8FA3}" srcOrd="0" destOrd="0" presId="urn:microsoft.com/office/officeart/2005/8/layout/cycle1"/>
    <dgm:cxn modelId="{49832EBA-3975-4A7F-87E1-9653EED51667}" type="presOf" srcId="{B624B7E9-B275-4CE0-A8E9-B750E47CE77F}" destId="{6232C53C-D573-4E17-9C3E-5FDDE9B6E168}" srcOrd="0" destOrd="0" presId="urn:microsoft.com/office/officeart/2005/8/layout/cycle1"/>
    <dgm:cxn modelId="{D3D86BC0-F922-4A33-A847-BD3A75CB0E3B}" type="presOf" srcId="{F21E38D0-8A3E-4229-9FEB-B47652D40BF0}" destId="{BED2A5D4-D3A7-4492-9591-10F29643035E}" srcOrd="0" destOrd="0" presId="urn:microsoft.com/office/officeart/2005/8/layout/cycle1"/>
    <dgm:cxn modelId="{7AE981CA-7453-4F1A-B851-26A79A04CBF7}" type="presOf" srcId="{613D354F-79FE-4209-BFB7-A06E036A11FB}" destId="{E7199D62-A2EB-4E00-A1C6-8D6FCB70977D}" srcOrd="0" destOrd="0" presId="urn:microsoft.com/office/officeart/2005/8/layout/cycle1"/>
    <dgm:cxn modelId="{DD6D37CB-0867-4A07-BA3B-0CD41B95DEC3}" srcId="{5080241D-34F6-4704-9D2C-CC0A7E193914}" destId="{B624B7E9-B275-4CE0-A8E9-B750E47CE77F}" srcOrd="2" destOrd="0" parTransId="{58DCC843-F1F3-437E-9BC8-139B70452902}" sibTransId="{613D354F-79FE-4209-BFB7-A06E036A11FB}"/>
    <dgm:cxn modelId="{E9E186E6-0D43-4ABF-A63E-F158D7975A72}" srcId="{5080241D-34F6-4704-9D2C-CC0A7E193914}" destId="{88BD4BC0-1112-426C-9C20-9CF0519619DC}" srcOrd="3" destOrd="0" parTransId="{FD82D6C6-C51F-47C0-84BE-3F3031763BDD}" sibTransId="{5A9899E2-9645-439E-AF2D-9564470D087A}"/>
    <dgm:cxn modelId="{356EABE7-42B8-418B-A9CF-D62A06AE62D8}" type="presOf" srcId="{D43E2626-080F-467D-A8FE-68EF56BB95CE}" destId="{A8207844-6F9E-482E-A734-30A3ACA65923}" srcOrd="0" destOrd="0" presId="urn:microsoft.com/office/officeart/2005/8/layout/cycle1"/>
    <dgm:cxn modelId="{121F0A12-409B-4900-B41C-015C64C62EB6}" type="presParOf" srcId="{1AA3A3C4-C5D8-4797-8346-83B4B3AF8598}" destId="{3D50852A-E342-4A72-B225-5B75510E14C8}" srcOrd="0" destOrd="0" presId="urn:microsoft.com/office/officeart/2005/8/layout/cycle1"/>
    <dgm:cxn modelId="{E0394FE1-8C83-472F-BF53-48EA2B6A5DDA}" type="presParOf" srcId="{1AA3A3C4-C5D8-4797-8346-83B4B3AF8598}" destId="{BED2A5D4-D3A7-4492-9591-10F29643035E}" srcOrd="1" destOrd="0" presId="urn:microsoft.com/office/officeart/2005/8/layout/cycle1"/>
    <dgm:cxn modelId="{58D04493-D9D5-47F9-B5D3-F52CA32D839F}" type="presParOf" srcId="{1AA3A3C4-C5D8-4797-8346-83B4B3AF8598}" destId="{A8207844-6F9E-482E-A734-30A3ACA65923}" srcOrd="2" destOrd="0" presId="urn:microsoft.com/office/officeart/2005/8/layout/cycle1"/>
    <dgm:cxn modelId="{FC437268-3593-455A-94B0-A401B549FE42}" type="presParOf" srcId="{1AA3A3C4-C5D8-4797-8346-83B4B3AF8598}" destId="{A1695879-24A4-4CCB-B18A-1A078B345F9C}" srcOrd="3" destOrd="0" presId="urn:microsoft.com/office/officeart/2005/8/layout/cycle1"/>
    <dgm:cxn modelId="{2E3AADBE-A2E6-4913-9AFA-7365BD57BA0C}" type="presParOf" srcId="{1AA3A3C4-C5D8-4797-8346-83B4B3AF8598}" destId="{BD05CE68-F2BB-4CF2-A0EE-3C0A3AD829CD}" srcOrd="4" destOrd="0" presId="urn:microsoft.com/office/officeart/2005/8/layout/cycle1"/>
    <dgm:cxn modelId="{A1FD1EC2-A8D6-4656-8794-20458FE22AFA}" type="presParOf" srcId="{1AA3A3C4-C5D8-4797-8346-83B4B3AF8598}" destId="{5DD8D6A6-80AE-4021-88AF-798C49B88364}" srcOrd="5" destOrd="0" presId="urn:microsoft.com/office/officeart/2005/8/layout/cycle1"/>
    <dgm:cxn modelId="{836D571B-08FB-416C-9E92-85A77D85EB41}" type="presParOf" srcId="{1AA3A3C4-C5D8-4797-8346-83B4B3AF8598}" destId="{71F585E0-2F71-4144-86BA-571B2A29E455}" srcOrd="6" destOrd="0" presId="urn:microsoft.com/office/officeart/2005/8/layout/cycle1"/>
    <dgm:cxn modelId="{044527B7-7AC3-4726-84C3-F70D262F2A6B}" type="presParOf" srcId="{1AA3A3C4-C5D8-4797-8346-83B4B3AF8598}" destId="{6232C53C-D573-4E17-9C3E-5FDDE9B6E168}" srcOrd="7" destOrd="0" presId="urn:microsoft.com/office/officeart/2005/8/layout/cycle1"/>
    <dgm:cxn modelId="{EF160954-712F-4CB3-AD51-AAB088B0B02F}" type="presParOf" srcId="{1AA3A3C4-C5D8-4797-8346-83B4B3AF8598}" destId="{E7199D62-A2EB-4E00-A1C6-8D6FCB70977D}" srcOrd="8" destOrd="0" presId="urn:microsoft.com/office/officeart/2005/8/layout/cycle1"/>
    <dgm:cxn modelId="{A56185CE-23CA-4961-A721-3B33BA2301E4}" type="presParOf" srcId="{1AA3A3C4-C5D8-4797-8346-83B4B3AF8598}" destId="{70383ED3-9E2E-44D0-8546-DAAD08BD96C7}" srcOrd="9" destOrd="0" presId="urn:microsoft.com/office/officeart/2005/8/layout/cycle1"/>
    <dgm:cxn modelId="{C1D119AF-D9A3-421D-8DF3-5B065559DE6C}" type="presParOf" srcId="{1AA3A3C4-C5D8-4797-8346-83B4B3AF8598}" destId="{A3774AB7-94B8-4E9A-8E6D-64FA03318436}" srcOrd="10" destOrd="0" presId="urn:microsoft.com/office/officeart/2005/8/layout/cycle1"/>
    <dgm:cxn modelId="{075EFAA4-2647-46D3-9571-F4FFEDEA084B}" type="presParOf" srcId="{1AA3A3C4-C5D8-4797-8346-83B4B3AF8598}" destId="{1D8295CA-E9C1-4337-832D-27D7918137CB}" srcOrd="11" destOrd="0" presId="urn:microsoft.com/office/officeart/2005/8/layout/cycle1"/>
    <dgm:cxn modelId="{9BB07629-D296-4EF7-B825-A8127A70D657}" type="presParOf" srcId="{1AA3A3C4-C5D8-4797-8346-83B4B3AF8598}" destId="{78271379-2CA8-48A9-8CC3-6ABCAE4434C7}" srcOrd="12" destOrd="0" presId="urn:microsoft.com/office/officeart/2005/8/layout/cycle1"/>
    <dgm:cxn modelId="{8991B358-14F6-4F72-9A36-0275379F8267}" type="presParOf" srcId="{1AA3A3C4-C5D8-4797-8346-83B4B3AF8598}" destId="{0B798BB1-69E6-4FE7-8801-330251CB8FA3}" srcOrd="13" destOrd="0" presId="urn:microsoft.com/office/officeart/2005/8/layout/cycle1"/>
    <dgm:cxn modelId="{3A7BDA96-131A-46A6-AD26-237E8098F315}" type="presParOf" srcId="{1AA3A3C4-C5D8-4797-8346-83B4B3AF8598}" destId="{9E1CF0B9-11E8-4E6B-8E7E-8B9B1A98F656}" srcOrd="14" destOrd="0" presId="urn:microsoft.com/office/officeart/2005/8/layout/cycle1"/>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2E6CBC6C-1847-4979-BAE2-8E0D2E2A23DD}" type="doc">
      <dgm:prSet loTypeId="urn:microsoft.com/office/officeart/2009/3/layout/DescendingProcess" loCatId="process" qsTypeId="urn:microsoft.com/office/officeart/2005/8/quickstyle/simple1" qsCatId="simple" csTypeId="urn:microsoft.com/office/officeart/2005/8/colors/accent2_5" csCatId="accent2" phldr="1"/>
      <dgm:spPr/>
      <dgm:t>
        <a:bodyPr/>
        <a:lstStyle/>
        <a:p>
          <a:endParaRPr lang="pl-PL"/>
        </a:p>
      </dgm:t>
    </dgm:pt>
    <dgm:pt modelId="{14C802DE-4BEE-4934-A80D-D73B9455BCE8}">
      <dgm:prSet phldrT="[Tekst]"/>
      <dgm:spPr/>
      <dgm:t>
        <a:bodyPr/>
        <a:lstStyle/>
        <a:p>
          <a:r>
            <a:rPr lang="pl-PL" b="1" dirty="0"/>
            <a:t>1</a:t>
          </a:r>
          <a:r>
            <a:rPr lang="en-GB" b="1" dirty="0"/>
            <a:t> </a:t>
          </a:r>
          <a:r>
            <a:rPr lang="pl-PL" b="1" dirty="0"/>
            <a:t>– </a:t>
          </a:r>
          <a:r>
            <a:rPr lang="pl-PL" b="1" dirty="0">
              <a:solidFill>
                <a:srgbClr val="FF0000"/>
              </a:solidFill>
            </a:rPr>
            <a:t>S</a:t>
          </a:r>
          <a:r>
            <a:rPr lang="pl-PL" b="1" dirty="0"/>
            <a:t>ort</a:t>
          </a:r>
        </a:p>
      </dgm:t>
    </dgm:pt>
    <dgm:pt modelId="{AB11A1EE-F98A-45EB-8499-D07CA2EC39F6}" type="parTrans" cxnId="{CE627863-3DED-4426-91EA-262B357B54F4}">
      <dgm:prSet/>
      <dgm:spPr/>
      <dgm:t>
        <a:bodyPr/>
        <a:lstStyle/>
        <a:p>
          <a:endParaRPr lang="pl-PL"/>
        </a:p>
      </dgm:t>
    </dgm:pt>
    <dgm:pt modelId="{25E994F6-571D-4262-99FE-3DC3F59FC098}" type="sibTrans" cxnId="{CE627863-3DED-4426-91EA-262B357B54F4}">
      <dgm:prSet/>
      <dgm:spPr/>
      <dgm:t>
        <a:bodyPr/>
        <a:lstStyle/>
        <a:p>
          <a:endParaRPr lang="pl-PL"/>
        </a:p>
      </dgm:t>
    </dgm:pt>
    <dgm:pt modelId="{AEA291A1-6354-41B2-B8CE-99D2CA2E5C44}">
      <dgm:prSet phldrT="[Tekst]"/>
      <dgm:spPr/>
      <dgm:t>
        <a:bodyPr/>
        <a:lstStyle/>
        <a:p>
          <a:r>
            <a:rPr lang="pl-PL" b="1" dirty="0"/>
            <a:t>2 – </a:t>
          </a:r>
          <a:r>
            <a:rPr lang="pl-PL" b="1" dirty="0">
              <a:solidFill>
                <a:srgbClr val="FF0000"/>
              </a:solidFill>
            </a:rPr>
            <a:t>S</a:t>
          </a:r>
          <a:r>
            <a:rPr lang="pl-PL" b="1" dirty="0"/>
            <a:t>et in order</a:t>
          </a:r>
        </a:p>
      </dgm:t>
    </dgm:pt>
    <dgm:pt modelId="{D2ADEFA1-679B-49DE-9834-2E8237571096}" type="parTrans" cxnId="{0B2555BC-56E6-4D0C-870F-D2878CF60F5D}">
      <dgm:prSet/>
      <dgm:spPr/>
      <dgm:t>
        <a:bodyPr/>
        <a:lstStyle/>
        <a:p>
          <a:endParaRPr lang="pl-PL"/>
        </a:p>
      </dgm:t>
    </dgm:pt>
    <dgm:pt modelId="{4CD6FD06-870E-4F92-894E-86534190460A}" type="sibTrans" cxnId="{0B2555BC-56E6-4D0C-870F-D2878CF60F5D}">
      <dgm:prSet/>
      <dgm:spPr/>
      <dgm:t>
        <a:bodyPr/>
        <a:lstStyle/>
        <a:p>
          <a:endParaRPr lang="pl-PL"/>
        </a:p>
      </dgm:t>
    </dgm:pt>
    <dgm:pt modelId="{E66423A9-9C21-4266-BCF6-550ADDD539DF}">
      <dgm:prSet phldrT="[Tekst]"/>
      <dgm:spPr/>
      <dgm:t>
        <a:bodyPr/>
        <a:lstStyle/>
        <a:p>
          <a:r>
            <a:rPr lang="pl-PL" b="1" dirty="0"/>
            <a:t>3</a:t>
          </a:r>
          <a:r>
            <a:rPr lang="en-GB" b="1" dirty="0"/>
            <a:t> </a:t>
          </a:r>
          <a:r>
            <a:rPr lang="pl-PL" b="1" dirty="0"/>
            <a:t>– </a:t>
          </a:r>
          <a:r>
            <a:rPr lang="pl-PL" b="1" dirty="0">
              <a:solidFill>
                <a:srgbClr val="FF0000"/>
              </a:solidFill>
            </a:rPr>
            <a:t>S</a:t>
          </a:r>
          <a:r>
            <a:rPr lang="pl-PL" b="1" dirty="0"/>
            <a:t>hine</a:t>
          </a:r>
        </a:p>
      </dgm:t>
    </dgm:pt>
    <dgm:pt modelId="{EC285215-D916-4E9F-A30E-AA2A6DBB4C80}" type="parTrans" cxnId="{E6103CBE-C473-483C-9653-7FDBB9EEEC39}">
      <dgm:prSet/>
      <dgm:spPr/>
      <dgm:t>
        <a:bodyPr/>
        <a:lstStyle/>
        <a:p>
          <a:endParaRPr lang="pl-PL"/>
        </a:p>
      </dgm:t>
    </dgm:pt>
    <dgm:pt modelId="{8C604290-DFA8-4B57-AB22-792DAE7E08A0}" type="sibTrans" cxnId="{E6103CBE-C473-483C-9653-7FDBB9EEEC39}">
      <dgm:prSet/>
      <dgm:spPr/>
      <dgm:t>
        <a:bodyPr/>
        <a:lstStyle/>
        <a:p>
          <a:endParaRPr lang="pl-PL"/>
        </a:p>
      </dgm:t>
    </dgm:pt>
    <dgm:pt modelId="{22F0BABD-EFB3-4CD9-A4A0-F11EA587C27C}">
      <dgm:prSet phldrT="[Tekst]"/>
      <dgm:spPr/>
      <dgm:t>
        <a:bodyPr/>
        <a:lstStyle/>
        <a:p>
          <a:r>
            <a:rPr lang="pl-PL" b="1" dirty="0"/>
            <a:t>4</a:t>
          </a:r>
          <a:r>
            <a:rPr lang="en-GB" b="1" dirty="0"/>
            <a:t> </a:t>
          </a:r>
          <a:r>
            <a:rPr lang="pl-PL" b="1" dirty="0"/>
            <a:t>– </a:t>
          </a:r>
          <a:r>
            <a:rPr lang="pl-PL" b="1" dirty="0">
              <a:solidFill>
                <a:srgbClr val="FF0000"/>
              </a:solidFill>
            </a:rPr>
            <a:t>S</a:t>
          </a:r>
          <a:r>
            <a:rPr lang="pl-PL" b="1" dirty="0"/>
            <a:t>tandari</a:t>
          </a:r>
          <a:r>
            <a:rPr lang="en-GB" b="1" dirty="0"/>
            <a:t>s</a:t>
          </a:r>
          <a:r>
            <a:rPr lang="pl-PL" b="1" dirty="0"/>
            <a:t>e</a:t>
          </a:r>
        </a:p>
      </dgm:t>
    </dgm:pt>
    <dgm:pt modelId="{450C7F8E-231C-4BBD-B964-8F8F876236CD}" type="parTrans" cxnId="{E44EFE23-64D5-4951-BA65-FA4ED649DE57}">
      <dgm:prSet/>
      <dgm:spPr/>
      <dgm:t>
        <a:bodyPr/>
        <a:lstStyle/>
        <a:p>
          <a:endParaRPr lang="pl-PL"/>
        </a:p>
      </dgm:t>
    </dgm:pt>
    <dgm:pt modelId="{A6AC0A5E-C919-480B-ABA7-49F3BEEEBF77}" type="sibTrans" cxnId="{E44EFE23-64D5-4951-BA65-FA4ED649DE57}">
      <dgm:prSet/>
      <dgm:spPr/>
      <dgm:t>
        <a:bodyPr/>
        <a:lstStyle/>
        <a:p>
          <a:endParaRPr lang="pl-PL"/>
        </a:p>
      </dgm:t>
    </dgm:pt>
    <dgm:pt modelId="{D773CB94-2E80-42EB-8567-67421B0C811F}">
      <dgm:prSet phldrT="[Tekst]"/>
      <dgm:spPr/>
      <dgm:t>
        <a:bodyPr/>
        <a:lstStyle/>
        <a:p>
          <a:r>
            <a:rPr lang="pl-PL" b="1" dirty="0"/>
            <a:t>5</a:t>
          </a:r>
          <a:r>
            <a:rPr lang="en-GB" b="1" dirty="0"/>
            <a:t> </a:t>
          </a:r>
          <a:r>
            <a:rPr lang="pl-PL" b="1" dirty="0"/>
            <a:t>– </a:t>
          </a:r>
          <a:r>
            <a:rPr lang="pl-PL" b="1" dirty="0">
              <a:solidFill>
                <a:srgbClr val="FF0000"/>
              </a:solidFill>
            </a:rPr>
            <a:t>S</a:t>
          </a:r>
          <a:r>
            <a:rPr lang="pl-PL" b="1" dirty="0"/>
            <a:t>ustain</a:t>
          </a:r>
        </a:p>
      </dgm:t>
    </dgm:pt>
    <dgm:pt modelId="{1C204B9D-4102-4129-AF3A-AD43FBA881C1}" type="parTrans" cxnId="{97580C5B-9F6B-40D9-89E7-273143909435}">
      <dgm:prSet/>
      <dgm:spPr/>
      <dgm:t>
        <a:bodyPr/>
        <a:lstStyle/>
        <a:p>
          <a:endParaRPr lang="pl-PL"/>
        </a:p>
      </dgm:t>
    </dgm:pt>
    <dgm:pt modelId="{04E1A59B-EB0F-433F-AE9B-2007BACFA095}" type="sibTrans" cxnId="{97580C5B-9F6B-40D9-89E7-273143909435}">
      <dgm:prSet/>
      <dgm:spPr/>
      <dgm:t>
        <a:bodyPr/>
        <a:lstStyle/>
        <a:p>
          <a:endParaRPr lang="pl-PL"/>
        </a:p>
      </dgm:t>
    </dgm:pt>
    <dgm:pt modelId="{21B50E89-5220-41EC-ACCC-B7B6B40C39E9}" type="pres">
      <dgm:prSet presAssocID="{2E6CBC6C-1847-4979-BAE2-8E0D2E2A23DD}" presName="Name0" presStyleCnt="0">
        <dgm:presLayoutVars>
          <dgm:chMax val="7"/>
          <dgm:chPref val="5"/>
        </dgm:presLayoutVars>
      </dgm:prSet>
      <dgm:spPr/>
    </dgm:pt>
    <dgm:pt modelId="{88CEB2B4-FAE6-4ADA-9824-66A2455DA3D8}" type="pres">
      <dgm:prSet presAssocID="{2E6CBC6C-1847-4979-BAE2-8E0D2E2A23DD}" presName="arrowNode" presStyleLbl="node1" presStyleIdx="0" presStyleCnt="1"/>
      <dgm:spPr/>
    </dgm:pt>
    <dgm:pt modelId="{AF327509-CD76-486B-90FA-91D9EF50EB26}" type="pres">
      <dgm:prSet presAssocID="{14C802DE-4BEE-4934-A80D-D73B9455BCE8}" presName="txNode1" presStyleLbl="revTx" presStyleIdx="0" presStyleCnt="5" custLinFactNeighborX="-34795" custLinFactNeighborY="86911">
        <dgm:presLayoutVars>
          <dgm:bulletEnabled val="1"/>
        </dgm:presLayoutVars>
      </dgm:prSet>
      <dgm:spPr/>
    </dgm:pt>
    <dgm:pt modelId="{AEB6FDE4-7DA8-4A77-BD5E-B02B0007E61B}" type="pres">
      <dgm:prSet presAssocID="{AEA291A1-6354-41B2-B8CE-99D2CA2E5C44}" presName="txNode2" presStyleLbl="revTx" presStyleIdx="1" presStyleCnt="5" custLinFactNeighborX="-3143" custLinFactNeighborY="-1163">
        <dgm:presLayoutVars>
          <dgm:bulletEnabled val="1"/>
        </dgm:presLayoutVars>
      </dgm:prSet>
      <dgm:spPr/>
    </dgm:pt>
    <dgm:pt modelId="{2558ED39-DF40-4680-924A-72235CF7BFD5}" type="pres">
      <dgm:prSet presAssocID="{4CD6FD06-870E-4F92-894E-86534190460A}" presName="dotNode2" presStyleCnt="0"/>
      <dgm:spPr/>
    </dgm:pt>
    <dgm:pt modelId="{99F63458-DDC8-48E2-9A86-64C97CF77187}" type="pres">
      <dgm:prSet presAssocID="{4CD6FD06-870E-4F92-894E-86534190460A}" presName="dotRepeatNode" presStyleLbl="fgShp" presStyleIdx="0" presStyleCnt="3"/>
      <dgm:spPr/>
    </dgm:pt>
    <dgm:pt modelId="{1203DD06-382D-4495-BD3A-140D90F157D6}" type="pres">
      <dgm:prSet presAssocID="{E66423A9-9C21-4266-BCF6-550ADDD539DF}" presName="txNode3" presStyleLbl="revTx" presStyleIdx="2" presStyleCnt="5" custLinFactNeighborX="12215" custLinFactNeighborY="50524">
        <dgm:presLayoutVars>
          <dgm:bulletEnabled val="1"/>
        </dgm:presLayoutVars>
      </dgm:prSet>
      <dgm:spPr/>
    </dgm:pt>
    <dgm:pt modelId="{D6908A5D-D41B-447E-B0D9-AF918D8D837B}" type="pres">
      <dgm:prSet presAssocID="{8C604290-DFA8-4B57-AB22-792DAE7E08A0}" presName="dotNode3" presStyleCnt="0"/>
      <dgm:spPr/>
    </dgm:pt>
    <dgm:pt modelId="{C21365E1-F230-43B8-981C-B70A98FA41D5}" type="pres">
      <dgm:prSet presAssocID="{8C604290-DFA8-4B57-AB22-792DAE7E08A0}" presName="dotRepeatNode" presStyleLbl="fgShp" presStyleIdx="1" presStyleCnt="3"/>
      <dgm:spPr/>
    </dgm:pt>
    <dgm:pt modelId="{CFC8720A-2DEE-4010-94E2-6E47AFB8F7C9}" type="pres">
      <dgm:prSet presAssocID="{22F0BABD-EFB3-4CD9-A4A0-F11EA587C27C}" presName="txNode4" presStyleLbl="revTx" presStyleIdx="3" presStyleCnt="5" custScaleX="201505" custLinFactNeighborX="44562" custLinFactNeighborY="-36202">
        <dgm:presLayoutVars>
          <dgm:bulletEnabled val="1"/>
        </dgm:presLayoutVars>
      </dgm:prSet>
      <dgm:spPr/>
    </dgm:pt>
    <dgm:pt modelId="{243357F4-C41C-4C67-9F59-7B35F48571E6}" type="pres">
      <dgm:prSet presAssocID="{A6AC0A5E-C919-480B-ABA7-49F3BEEEBF77}" presName="dotNode4" presStyleCnt="0"/>
      <dgm:spPr/>
    </dgm:pt>
    <dgm:pt modelId="{0C819AA5-9FFD-4ACD-98A2-8498EDA13C6A}" type="pres">
      <dgm:prSet presAssocID="{A6AC0A5E-C919-480B-ABA7-49F3BEEEBF77}" presName="dotRepeatNode" presStyleLbl="fgShp" presStyleIdx="2" presStyleCnt="3"/>
      <dgm:spPr/>
    </dgm:pt>
    <dgm:pt modelId="{2AA2FB86-2435-4BD3-BAA0-0CC0F6310D8E}" type="pres">
      <dgm:prSet presAssocID="{D773CB94-2E80-42EB-8567-67421B0C811F}" presName="txNode5" presStyleLbl="revTx" presStyleIdx="4" presStyleCnt="5" custScaleY="100220" custLinFactNeighborX="-41372" custLinFactNeighborY="-2484">
        <dgm:presLayoutVars>
          <dgm:bulletEnabled val="1"/>
        </dgm:presLayoutVars>
      </dgm:prSet>
      <dgm:spPr/>
    </dgm:pt>
  </dgm:ptLst>
  <dgm:cxnLst>
    <dgm:cxn modelId="{E44EFE23-64D5-4951-BA65-FA4ED649DE57}" srcId="{2E6CBC6C-1847-4979-BAE2-8E0D2E2A23DD}" destId="{22F0BABD-EFB3-4CD9-A4A0-F11EA587C27C}" srcOrd="3" destOrd="0" parTransId="{450C7F8E-231C-4BBD-B964-8F8F876236CD}" sibTransId="{A6AC0A5E-C919-480B-ABA7-49F3BEEEBF77}"/>
    <dgm:cxn modelId="{97580C5B-9F6B-40D9-89E7-273143909435}" srcId="{2E6CBC6C-1847-4979-BAE2-8E0D2E2A23DD}" destId="{D773CB94-2E80-42EB-8567-67421B0C811F}" srcOrd="4" destOrd="0" parTransId="{1C204B9D-4102-4129-AF3A-AD43FBA881C1}" sibTransId="{04E1A59B-EB0F-433F-AE9B-2007BACFA095}"/>
    <dgm:cxn modelId="{CE627863-3DED-4426-91EA-262B357B54F4}" srcId="{2E6CBC6C-1847-4979-BAE2-8E0D2E2A23DD}" destId="{14C802DE-4BEE-4934-A80D-D73B9455BCE8}" srcOrd="0" destOrd="0" parTransId="{AB11A1EE-F98A-45EB-8499-D07CA2EC39F6}" sibTransId="{25E994F6-571D-4262-99FE-3DC3F59FC098}"/>
    <dgm:cxn modelId="{E082877C-D5CE-4C73-AFD6-77802763869B}" type="presOf" srcId="{A6AC0A5E-C919-480B-ABA7-49F3BEEEBF77}" destId="{0C819AA5-9FFD-4ACD-98A2-8498EDA13C6A}" srcOrd="0" destOrd="0" presId="urn:microsoft.com/office/officeart/2009/3/layout/DescendingProcess"/>
    <dgm:cxn modelId="{EF8EFF86-1581-441E-B0B0-3765A6439864}" type="presOf" srcId="{2E6CBC6C-1847-4979-BAE2-8E0D2E2A23DD}" destId="{21B50E89-5220-41EC-ACCC-B7B6B40C39E9}" srcOrd="0" destOrd="0" presId="urn:microsoft.com/office/officeart/2009/3/layout/DescendingProcess"/>
    <dgm:cxn modelId="{FE67F68B-E164-4A73-8BFB-DA6F45CCED59}" type="presOf" srcId="{4CD6FD06-870E-4F92-894E-86534190460A}" destId="{99F63458-DDC8-48E2-9A86-64C97CF77187}" srcOrd="0" destOrd="0" presId="urn:microsoft.com/office/officeart/2009/3/layout/DescendingProcess"/>
    <dgm:cxn modelId="{A74630AC-177B-4F3B-8443-64F7BF2AF73B}" type="presOf" srcId="{E66423A9-9C21-4266-BCF6-550ADDD539DF}" destId="{1203DD06-382D-4495-BD3A-140D90F157D6}" srcOrd="0" destOrd="0" presId="urn:microsoft.com/office/officeart/2009/3/layout/DescendingProcess"/>
    <dgm:cxn modelId="{0B2555BC-56E6-4D0C-870F-D2878CF60F5D}" srcId="{2E6CBC6C-1847-4979-BAE2-8E0D2E2A23DD}" destId="{AEA291A1-6354-41B2-B8CE-99D2CA2E5C44}" srcOrd="1" destOrd="0" parTransId="{D2ADEFA1-679B-49DE-9834-2E8237571096}" sibTransId="{4CD6FD06-870E-4F92-894E-86534190460A}"/>
    <dgm:cxn modelId="{E6103CBE-C473-483C-9653-7FDBB9EEEC39}" srcId="{2E6CBC6C-1847-4979-BAE2-8E0D2E2A23DD}" destId="{E66423A9-9C21-4266-BCF6-550ADDD539DF}" srcOrd="2" destOrd="0" parTransId="{EC285215-D916-4E9F-A30E-AA2A6DBB4C80}" sibTransId="{8C604290-DFA8-4B57-AB22-792DAE7E08A0}"/>
    <dgm:cxn modelId="{749399C7-EE4F-4B29-8268-78549809C394}" type="presOf" srcId="{8C604290-DFA8-4B57-AB22-792DAE7E08A0}" destId="{C21365E1-F230-43B8-981C-B70A98FA41D5}" srcOrd="0" destOrd="0" presId="urn:microsoft.com/office/officeart/2009/3/layout/DescendingProcess"/>
    <dgm:cxn modelId="{A072C7D5-4080-45F6-B913-7A245EEE38F7}" type="presOf" srcId="{22F0BABD-EFB3-4CD9-A4A0-F11EA587C27C}" destId="{CFC8720A-2DEE-4010-94E2-6E47AFB8F7C9}" srcOrd="0" destOrd="0" presId="urn:microsoft.com/office/officeart/2009/3/layout/DescendingProcess"/>
    <dgm:cxn modelId="{0D673EDD-4C5E-44E3-B6FD-4057FE25FEA3}" type="presOf" srcId="{14C802DE-4BEE-4934-A80D-D73B9455BCE8}" destId="{AF327509-CD76-486B-90FA-91D9EF50EB26}" srcOrd="0" destOrd="0" presId="urn:microsoft.com/office/officeart/2009/3/layout/DescendingProcess"/>
    <dgm:cxn modelId="{F436F0E4-C83F-440B-87E9-4159AD3B0BFF}" type="presOf" srcId="{AEA291A1-6354-41B2-B8CE-99D2CA2E5C44}" destId="{AEB6FDE4-7DA8-4A77-BD5E-B02B0007E61B}" srcOrd="0" destOrd="0" presId="urn:microsoft.com/office/officeart/2009/3/layout/DescendingProcess"/>
    <dgm:cxn modelId="{5D98B8F5-98D5-425A-8AAF-7A500F5103A5}" type="presOf" srcId="{D773CB94-2E80-42EB-8567-67421B0C811F}" destId="{2AA2FB86-2435-4BD3-BAA0-0CC0F6310D8E}" srcOrd="0" destOrd="0" presId="urn:microsoft.com/office/officeart/2009/3/layout/DescendingProcess"/>
    <dgm:cxn modelId="{B517E277-F96E-48B7-93ED-5F10603892D6}" type="presParOf" srcId="{21B50E89-5220-41EC-ACCC-B7B6B40C39E9}" destId="{88CEB2B4-FAE6-4ADA-9824-66A2455DA3D8}" srcOrd="0" destOrd="0" presId="urn:microsoft.com/office/officeart/2009/3/layout/DescendingProcess"/>
    <dgm:cxn modelId="{12B0FB0C-165B-49CA-9238-95CF3026B4D9}" type="presParOf" srcId="{21B50E89-5220-41EC-ACCC-B7B6B40C39E9}" destId="{AF327509-CD76-486B-90FA-91D9EF50EB26}" srcOrd="1" destOrd="0" presId="urn:microsoft.com/office/officeart/2009/3/layout/DescendingProcess"/>
    <dgm:cxn modelId="{CB47EED0-4CEB-456B-8C72-A42C7FF8CE4A}" type="presParOf" srcId="{21B50E89-5220-41EC-ACCC-B7B6B40C39E9}" destId="{AEB6FDE4-7DA8-4A77-BD5E-B02B0007E61B}" srcOrd="2" destOrd="0" presId="urn:microsoft.com/office/officeart/2009/3/layout/DescendingProcess"/>
    <dgm:cxn modelId="{66203E31-2373-4A0F-B83E-E07DAE203EC0}" type="presParOf" srcId="{21B50E89-5220-41EC-ACCC-B7B6B40C39E9}" destId="{2558ED39-DF40-4680-924A-72235CF7BFD5}" srcOrd="3" destOrd="0" presId="urn:microsoft.com/office/officeart/2009/3/layout/DescendingProcess"/>
    <dgm:cxn modelId="{4CDEE959-AC0E-4D68-A425-690925262C85}" type="presParOf" srcId="{2558ED39-DF40-4680-924A-72235CF7BFD5}" destId="{99F63458-DDC8-48E2-9A86-64C97CF77187}" srcOrd="0" destOrd="0" presId="urn:microsoft.com/office/officeart/2009/3/layout/DescendingProcess"/>
    <dgm:cxn modelId="{54BBD94C-51B8-4D93-A8CC-6E3A9EA6BACE}" type="presParOf" srcId="{21B50E89-5220-41EC-ACCC-B7B6B40C39E9}" destId="{1203DD06-382D-4495-BD3A-140D90F157D6}" srcOrd="4" destOrd="0" presId="urn:microsoft.com/office/officeart/2009/3/layout/DescendingProcess"/>
    <dgm:cxn modelId="{A2A968DC-91E4-43A7-BF55-4653778C15A8}" type="presParOf" srcId="{21B50E89-5220-41EC-ACCC-B7B6B40C39E9}" destId="{D6908A5D-D41B-447E-B0D9-AF918D8D837B}" srcOrd="5" destOrd="0" presId="urn:microsoft.com/office/officeart/2009/3/layout/DescendingProcess"/>
    <dgm:cxn modelId="{76F3709F-4DC0-4B30-9B14-87D810F88D5E}" type="presParOf" srcId="{D6908A5D-D41B-447E-B0D9-AF918D8D837B}" destId="{C21365E1-F230-43B8-981C-B70A98FA41D5}" srcOrd="0" destOrd="0" presId="urn:microsoft.com/office/officeart/2009/3/layout/DescendingProcess"/>
    <dgm:cxn modelId="{12A53F39-9F47-4F5D-BAEE-DB1FD5E85364}" type="presParOf" srcId="{21B50E89-5220-41EC-ACCC-B7B6B40C39E9}" destId="{CFC8720A-2DEE-4010-94E2-6E47AFB8F7C9}" srcOrd="6" destOrd="0" presId="urn:microsoft.com/office/officeart/2009/3/layout/DescendingProcess"/>
    <dgm:cxn modelId="{E356DAED-ADD9-4256-9101-F98AA565BBC7}" type="presParOf" srcId="{21B50E89-5220-41EC-ACCC-B7B6B40C39E9}" destId="{243357F4-C41C-4C67-9F59-7B35F48571E6}" srcOrd="7" destOrd="0" presId="urn:microsoft.com/office/officeart/2009/3/layout/DescendingProcess"/>
    <dgm:cxn modelId="{4CE734FA-4605-4F5B-9E06-D91CC7DF0E64}" type="presParOf" srcId="{243357F4-C41C-4C67-9F59-7B35F48571E6}" destId="{0C819AA5-9FFD-4ACD-98A2-8498EDA13C6A}" srcOrd="0" destOrd="0" presId="urn:microsoft.com/office/officeart/2009/3/layout/DescendingProcess"/>
    <dgm:cxn modelId="{A307D839-8D1E-4801-B96C-B0278CB1F85F}" type="presParOf" srcId="{21B50E89-5220-41EC-ACCC-B7B6B40C39E9}" destId="{2AA2FB86-2435-4BD3-BAA0-0CC0F6310D8E}" srcOrd="8" destOrd="0" presId="urn:microsoft.com/office/officeart/2009/3/layout/DescendingProcess"/>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D167E00-439C-4F54-96E8-C44576A3FE5C}">
      <dsp:nvSpPr>
        <dsp:cNvPr id="0" name=""/>
        <dsp:cNvSpPr/>
      </dsp:nvSpPr>
      <dsp:spPr>
        <a:xfrm>
          <a:off x="9650875" y="7229026"/>
          <a:ext cx="5251674" cy="3401894"/>
        </a:xfrm>
        <a:prstGeom prst="roundRect">
          <a:avLst>
            <a:gd name="adj" fmla="val 10000"/>
          </a:avLst>
        </a:prstGeom>
        <a:solidFill>
          <a:schemeClr val="lt1">
            <a:alpha val="90000"/>
            <a:hueOff val="0"/>
            <a:satOff val="0"/>
            <a:lumOff val="0"/>
            <a:alphaOff val="0"/>
          </a:schemeClr>
        </a:solidFill>
        <a:ln w="25400" cap="flat" cmpd="sng" algn="ctr">
          <a:solidFill>
            <a:schemeClr val="accent4">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37160" tIns="137160" rIns="137160" bIns="137160" numCol="1" spcCol="1270" anchor="t" anchorCtr="0">
          <a:noAutofit/>
        </a:bodyPr>
        <a:lstStyle/>
        <a:p>
          <a:pPr marL="285750" lvl="1" indent="-285750" algn="l" defTabSz="1244600">
            <a:lnSpc>
              <a:spcPct val="90000"/>
            </a:lnSpc>
            <a:spcBef>
              <a:spcPct val="0"/>
            </a:spcBef>
            <a:spcAft>
              <a:spcPct val="15000"/>
            </a:spcAft>
            <a:buChar char="•"/>
          </a:pPr>
          <a:endParaRPr lang="pl-PL" sz="2800" kern="1200" dirty="0">
            <a:solidFill>
              <a:schemeClr val="tx2">
                <a:lumMod val="10000"/>
              </a:schemeClr>
            </a:solidFill>
          </a:endParaRPr>
        </a:p>
        <a:p>
          <a:pPr marL="285750" lvl="1" indent="-285750" algn="l" defTabSz="1244600">
            <a:lnSpc>
              <a:spcPct val="90000"/>
            </a:lnSpc>
            <a:spcBef>
              <a:spcPct val="0"/>
            </a:spcBef>
            <a:spcAft>
              <a:spcPct val="15000"/>
            </a:spcAft>
            <a:buChar char="•"/>
          </a:pPr>
          <a:r>
            <a:rPr lang="pl-PL" sz="2800" kern="1200" dirty="0" err="1">
              <a:solidFill>
                <a:schemeClr val="tx2">
                  <a:lumMod val="10000"/>
                </a:schemeClr>
              </a:solidFill>
            </a:rPr>
            <a:t>check</a:t>
          </a:r>
          <a:r>
            <a:rPr lang="pl-PL" sz="2800" kern="1200" dirty="0">
              <a:solidFill>
                <a:schemeClr val="tx2">
                  <a:lumMod val="10000"/>
                </a:schemeClr>
              </a:solidFill>
            </a:rPr>
            <a:t> and </a:t>
          </a:r>
          <a:r>
            <a:rPr lang="pl-PL" sz="2800" kern="1200" dirty="0" err="1">
              <a:solidFill>
                <a:schemeClr val="tx2">
                  <a:lumMod val="10000"/>
                </a:schemeClr>
              </a:solidFill>
            </a:rPr>
            <a:t>measure</a:t>
          </a:r>
          <a:r>
            <a:rPr lang="pl-PL" sz="2800" kern="1200" dirty="0">
              <a:solidFill>
                <a:schemeClr val="tx2">
                  <a:lumMod val="10000"/>
                </a:schemeClr>
              </a:solidFill>
            </a:rPr>
            <a:t> </a:t>
          </a:r>
          <a:r>
            <a:rPr lang="pl-PL" sz="2800" kern="1200" dirty="0" err="1">
              <a:solidFill>
                <a:schemeClr val="tx2">
                  <a:lumMod val="10000"/>
                </a:schemeClr>
              </a:solidFill>
            </a:rPr>
            <a:t>processes</a:t>
          </a:r>
          <a:endParaRPr lang="pl-PL" sz="2800" kern="1200" dirty="0">
            <a:solidFill>
              <a:schemeClr val="tx2">
                <a:lumMod val="10000"/>
              </a:schemeClr>
            </a:solidFill>
          </a:endParaRPr>
        </a:p>
      </dsp:txBody>
      <dsp:txXfrm>
        <a:off x="11301107" y="8154228"/>
        <a:ext cx="3526714" cy="2401963"/>
      </dsp:txXfrm>
    </dsp:sp>
    <dsp:sp modelId="{7D015CCC-E502-41F0-A7C2-915A3A8C824E}">
      <dsp:nvSpPr>
        <dsp:cNvPr id="0" name=""/>
        <dsp:cNvSpPr/>
      </dsp:nvSpPr>
      <dsp:spPr>
        <a:xfrm>
          <a:off x="1082353" y="7229026"/>
          <a:ext cx="5251674" cy="3401894"/>
        </a:xfrm>
        <a:prstGeom prst="roundRect">
          <a:avLst>
            <a:gd name="adj" fmla="val 10000"/>
          </a:avLst>
        </a:prstGeom>
        <a:solidFill>
          <a:schemeClr val="lt1">
            <a:alpha val="90000"/>
            <a:hueOff val="0"/>
            <a:satOff val="0"/>
            <a:lumOff val="0"/>
            <a:alphaOff val="0"/>
          </a:schemeClr>
        </a:solidFill>
        <a:ln w="25400" cap="flat" cmpd="sng" algn="ctr">
          <a:solidFill>
            <a:schemeClr val="accent5">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37160" tIns="137160" rIns="137160" bIns="137160" numCol="1" spcCol="1270" anchor="t" anchorCtr="0">
          <a:noAutofit/>
        </a:bodyPr>
        <a:lstStyle/>
        <a:p>
          <a:pPr marL="285750" lvl="1" indent="-285750" algn="l" defTabSz="1244600">
            <a:lnSpc>
              <a:spcPct val="90000"/>
            </a:lnSpc>
            <a:spcBef>
              <a:spcPct val="0"/>
            </a:spcBef>
            <a:spcAft>
              <a:spcPct val="15000"/>
            </a:spcAft>
            <a:buChar char="•"/>
          </a:pPr>
          <a:r>
            <a:rPr lang="en-US" sz="2800" kern="1200" dirty="0">
              <a:solidFill>
                <a:schemeClr val="tx2">
                  <a:lumMod val="10000"/>
                </a:schemeClr>
              </a:solidFill>
            </a:rPr>
            <a:t>take action on continuous improvement of the process</a:t>
          </a:r>
          <a:endParaRPr lang="pl-PL" sz="2800" kern="1200" dirty="0">
            <a:solidFill>
              <a:schemeClr val="tx2">
                <a:lumMod val="10000"/>
              </a:schemeClr>
            </a:solidFill>
          </a:endParaRPr>
        </a:p>
      </dsp:txBody>
      <dsp:txXfrm>
        <a:off x="1157082" y="8154228"/>
        <a:ext cx="3526714" cy="2401963"/>
      </dsp:txXfrm>
    </dsp:sp>
    <dsp:sp modelId="{B2F2588A-4912-4C43-AEAE-901AF4A9757F}">
      <dsp:nvSpPr>
        <dsp:cNvPr id="0" name=""/>
        <dsp:cNvSpPr/>
      </dsp:nvSpPr>
      <dsp:spPr>
        <a:xfrm>
          <a:off x="9650875" y="0"/>
          <a:ext cx="5251674" cy="3401894"/>
        </a:xfrm>
        <a:prstGeom prst="roundRect">
          <a:avLst>
            <a:gd name="adj" fmla="val 10000"/>
          </a:avLst>
        </a:prstGeom>
        <a:solidFill>
          <a:schemeClr val="lt1">
            <a:alpha val="90000"/>
            <a:hueOff val="0"/>
            <a:satOff val="0"/>
            <a:lumOff val="0"/>
            <a:alphaOff val="0"/>
          </a:schemeClr>
        </a:solidFill>
        <a:ln w="25400"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37160" tIns="137160" rIns="137160" bIns="137160" numCol="1" spcCol="1270" anchor="t" anchorCtr="0">
          <a:noAutofit/>
        </a:bodyPr>
        <a:lstStyle/>
        <a:p>
          <a:pPr marL="285750" lvl="1" indent="-285750" algn="l" defTabSz="1244600">
            <a:lnSpc>
              <a:spcPct val="90000"/>
            </a:lnSpc>
            <a:spcBef>
              <a:spcPct val="0"/>
            </a:spcBef>
            <a:spcAft>
              <a:spcPct val="15000"/>
            </a:spcAft>
            <a:buChar char="•"/>
          </a:pPr>
          <a:endParaRPr lang="pl-PL" sz="2800" kern="1200" dirty="0">
            <a:solidFill>
              <a:schemeClr val="bg2"/>
            </a:solidFill>
          </a:endParaRPr>
        </a:p>
        <a:p>
          <a:pPr marL="285750" lvl="1" indent="-285750" algn="l" defTabSz="1244600">
            <a:lnSpc>
              <a:spcPct val="90000"/>
            </a:lnSpc>
            <a:spcBef>
              <a:spcPct val="0"/>
            </a:spcBef>
            <a:spcAft>
              <a:spcPct val="15000"/>
            </a:spcAft>
            <a:buChar char="•"/>
          </a:pPr>
          <a:r>
            <a:rPr lang="fr-FR" sz="2800" kern="1200" dirty="0">
              <a:solidFill>
                <a:schemeClr val="tx2">
                  <a:lumMod val="10000"/>
                </a:schemeClr>
              </a:solidFill>
            </a:rPr>
            <a:t>implement processes (changes in processes)</a:t>
          </a:r>
          <a:endParaRPr lang="pl-PL" sz="2800" kern="1200" dirty="0">
            <a:solidFill>
              <a:schemeClr val="tx2">
                <a:lumMod val="10000"/>
              </a:schemeClr>
            </a:solidFill>
          </a:endParaRPr>
        </a:p>
      </dsp:txBody>
      <dsp:txXfrm>
        <a:off x="11301107" y="74729"/>
        <a:ext cx="3526714" cy="2401963"/>
      </dsp:txXfrm>
    </dsp:sp>
    <dsp:sp modelId="{098A0D10-5D9E-4F2B-B738-A2A4E44307E6}">
      <dsp:nvSpPr>
        <dsp:cNvPr id="0" name=""/>
        <dsp:cNvSpPr/>
      </dsp:nvSpPr>
      <dsp:spPr>
        <a:xfrm>
          <a:off x="1082353" y="0"/>
          <a:ext cx="5251674" cy="3401894"/>
        </a:xfrm>
        <a:prstGeom prst="roundRect">
          <a:avLst>
            <a:gd name="adj" fmla="val 10000"/>
          </a:avLst>
        </a:prstGeom>
        <a:solidFill>
          <a:schemeClr val="lt1">
            <a:alpha val="90000"/>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37160" tIns="137160" rIns="137160" bIns="137160" numCol="1" spcCol="1270" anchor="t" anchorCtr="0">
          <a:noAutofit/>
        </a:bodyPr>
        <a:lstStyle/>
        <a:p>
          <a:pPr marL="285750" lvl="1" indent="-285750" algn="l" defTabSz="1244600">
            <a:lnSpc>
              <a:spcPct val="90000"/>
            </a:lnSpc>
            <a:spcBef>
              <a:spcPct val="0"/>
            </a:spcBef>
            <a:spcAft>
              <a:spcPct val="15000"/>
            </a:spcAft>
            <a:buChar char="•"/>
          </a:pPr>
          <a:r>
            <a:rPr lang="en-US" sz="2800" kern="1200" dirty="0">
              <a:solidFill>
                <a:schemeClr val="tx2">
                  <a:lumMod val="10000"/>
                </a:schemeClr>
              </a:solidFill>
            </a:rPr>
            <a:t>set goals and processes necessary to deliver results in line with customer requirements</a:t>
          </a:r>
          <a:endParaRPr lang="pl-PL" sz="2800" kern="1200" dirty="0">
            <a:solidFill>
              <a:schemeClr val="tx2">
                <a:lumMod val="10000"/>
              </a:schemeClr>
            </a:solidFill>
          </a:endParaRPr>
        </a:p>
      </dsp:txBody>
      <dsp:txXfrm>
        <a:off x="1157082" y="74729"/>
        <a:ext cx="3526714" cy="2401963"/>
      </dsp:txXfrm>
    </dsp:sp>
    <dsp:sp modelId="{160DF920-9481-4D0A-8B30-CF24A2460E93}">
      <dsp:nvSpPr>
        <dsp:cNvPr id="0" name=""/>
        <dsp:cNvSpPr/>
      </dsp:nvSpPr>
      <dsp:spPr>
        <a:xfrm>
          <a:off x="3282953" y="605962"/>
          <a:ext cx="4603188" cy="4603188"/>
        </a:xfrm>
        <a:prstGeom prst="pieWedge">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62280" tIns="462280" rIns="462280" bIns="462280" numCol="1" spcCol="1270" anchor="ctr" anchorCtr="0">
          <a:noAutofit/>
        </a:bodyPr>
        <a:lstStyle/>
        <a:p>
          <a:pPr marL="0" lvl="0" indent="0" algn="ctr" defTabSz="2889250">
            <a:lnSpc>
              <a:spcPct val="90000"/>
            </a:lnSpc>
            <a:spcBef>
              <a:spcPct val="0"/>
            </a:spcBef>
            <a:spcAft>
              <a:spcPct val="35000"/>
            </a:spcAft>
            <a:buNone/>
          </a:pPr>
          <a:r>
            <a:rPr lang="pl-PL" sz="6500" b="1" kern="1200" dirty="0">
              <a:solidFill>
                <a:schemeClr val="tx2">
                  <a:lumMod val="10000"/>
                </a:schemeClr>
              </a:solidFill>
            </a:rPr>
            <a:t>P</a:t>
          </a:r>
          <a:r>
            <a:rPr lang="pl-PL" sz="6500" kern="1200" dirty="0">
              <a:solidFill>
                <a:schemeClr val="tx2">
                  <a:lumMod val="10000"/>
                </a:schemeClr>
              </a:solidFill>
            </a:rPr>
            <a:t>lan</a:t>
          </a:r>
        </a:p>
      </dsp:txBody>
      <dsp:txXfrm>
        <a:off x="4631196" y="1954205"/>
        <a:ext cx="3254945" cy="3254945"/>
      </dsp:txXfrm>
    </dsp:sp>
    <dsp:sp modelId="{BB28C920-FB3A-4A78-943A-02DE63825683}">
      <dsp:nvSpPr>
        <dsp:cNvPr id="0" name=""/>
        <dsp:cNvSpPr/>
      </dsp:nvSpPr>
      <dsp:spPr>
        <a:xfrm rot="5400000">
          <a:off x="8098761" y="605962"/>
          <a:ext cx="4603188" cy="4603188"/>
        </a:xfrm>
        <a:prstGeom prst="pieWedge">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62280" tIns="462280" rIns="462280" bIns="462280" numCol="1" spcCol="1270" anchor="ctr" anchorCtr="0">
          <a:noAutofit/>
        </a:bodyPr>
        <a:lstStyle/>
        <a:p>
          <a:pPr marL="0" lvl="0" indent="0" algn="ctr" defTabSz="2889250">
            <a:lnSpc>
              <a:spcPct val="90000"/>
            </a:lnSpc>
            <a:spcBef>
              <a:spcPct val="0"/>
            </a:spcBef>
            <a:spcAft>
              <a:spcPct val="35000"/>
            </a:spcAft>
            <a:buNone/>
          </a:pPr>
          <a:r>
            <a:rPr lang="pl-PL" sz="6500" b="1" kern="1200" dirty="0">
              <a:solidFill>
                <a:schemeClr val="tx2">
                  <a:lumMod val="10000"/>
                </a:schemeClr>
              </a:solidFill>
            </a:rPr>
            <a:t>D</a:t>
          </a:r>
          <a:r>
            <a:rPr lang="pl-PL" sz="6500" kern="1200" dirty="0">
              <a:solidFill>
                <a:schemeClr val="tx2">
                  <a:lumMod val="10000"/>
                </a:schemeClr>
              </a:solidFill>
            </a:rPr>
            <a:t>o</a:t>
          </a:r>
        </a:p>
      </dsp:txBody>
      <dsp:txXfrm rot="-5400000">
        <a:off x="8098761" y="1954205"/>
        <a:ext cx="3254945" cy="3254945"/>
      </dsp:txXfrm>
    </dsp:sp>
    <dsp:sp modelId="{DB7645EE-33D8-47E1-927C-D6A410B6ADAB}">
      <dsp:nvSpPr>
        <dsp:cNvPr id="0" name=""/>
        <dsp:cNvSpPr/>
      </dsp:nvSpPr>
      <dsp:spPr>
        <a:xfrm rot="10800000">
          <a:off x="8098761" y="5421769"/>
          <a:ext cx="4603188" cy="4603188"/>
        </a:xfrm>
        <a:prstGeom prst="pieWedge">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62280" tIns="462280" rIns="462280" bIns="462280" numCol="1" spcCol="1270" anchor="ctr" anchorCtr="0">
          <a:noAutofit/>
        </a:bodyPr>
        <a:lstStyle/>
        <a:p>
          <a:pPr marL="0" lvl="0" indent="0" algn="ctr" defTabSz="2889250">
            <a:lnSpc>
              <a:spcPct val="90000"/>
            </a:lnSpc>
            <a:spcBef>
              <a:spcPct val="0"/>
            </a:spcBef>
            <a:spcAft>
              <a:spcPct val="35000"/>
            </a:spcAft>
            <a:buNone/>
          </a:pPr>
          <a:r>
            <a:rPr lang="pl-PL" sz="6500" b="1" kern="1200" dirty="0" err="1">
              <a:solidFill>
                <a:schemeClr val="tx2"/>
              </a:solidFill>
            </a:rPr>
            <a:t>C</a:t>
          </a:r>
          <a:r>
            <a:rPr lang="pl-PL" sz="6500" kern="1200" dirty="0" err="1">
              <a:solidFill>
                <a:schemeClr val="tx2"/>
              </a:solidFill>
            </a:rPr>
            <a:t>heck</a:t>
          </a:r>
          <a:endParaRPr lang="pl-PL" sz="6500" kern="1200" dirty="0">
            <a:solidFill>
              <a:schemeClr val="tx2"/>
            </a:solidFill>
          </a:endParaRPr>
        </a:p>
      </dsp:txBody>
      <dsp:txXfrm rot="10800000">
        <a:off x="8098761" y="5421769"/>
        <a:ext cx="3254945" cy="3254945"/>
      </dsp:txXfrm>
    </dsp:sp>
    <dsp:sp modelId="{D188282D-DEC4-4406-9BB3-C4C114E5F730}">
      <dsp:nvSpPr>
        <dsp:cNvPr id="0" name=""/>
        <dsp:cNvSpPr/>
      </dsp:nvSpPr>
      <dsp:spPr>
        <a:xfrm rot="16200000">
          <a:off x="3282953" y="5421769"/>
          <a:ext cx="4603188" cy="4603188"/>
        </a:xfrm>
        <a:prstGeom prst="pieWedge">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62280" tIns="462280" rIns="462280" bIns="462280" numCol="1" spcCol="1270" anchor="ctr" anchorCtr="0">
          <a:noAutofit/>
        </a:bodyPr>
        <a:lstStyle/>
        <a:p>
          <a:pPr marL="0" lvl="0" indent="0" algn="ctr" defTabSz="2889250">
            <a:lnSpc>
              <a:spcPct val="90000"/>
            </a:lnSpc>
            <a:spcBef>
              <a:spcPct val="0"/>
            </a:spcBef>
            <a:spcAft>
              <a:spcPct val="35000"/>
            </a:spcAft>
            <a:buNone/>
          </a:pPr>
          <a:r>
            <a:rPr lang="pl-PL" sz="6500" b="1" kern="1200" dirty="0">
              <a:solidFill>
                <a:schemeClr val="tx2"/>
              </a:solidFill>
            </a:rPr>
            <a:t>A</a:t>
          </a:r>
          <a:r>
            <a:rPr lang="pl-PL" sz="6500" kern="1200" dirty="0">
              <a:solidFill>
                <a:schemeClr val="tx2"/>
              </a:solidFill>
            </a:rPr>
            <a:t>ct / </a:t>
          </a:r>
          <a:r>
            <a:rPr lang="pl-PL" sz="6500" b="1" kern="1200" dirty="0">
              <a:solidFill>
                <a:schemeClr val="tx2"/>
              </a:solidFill>
            </a:rPr>
            <a:t>A</a:t>
          </a:r>
          <a:r>
            <a:rPr lang="pl-PL" sz="6500" kern="1200" dirty="0">
              <a:solidFill>
                <a:schemeClr val="tx2"/>
              </a:solidFill>
            </a:rPr>
            <a:t>djust</a:t>
          </a:r>
          <a:endParaRPr lang="pl-PL" sz="6500" kern="1200" dirty="0">
            <a:solidFill>
              <a:schemeClr val="bg2"/>
            </a:solidFill>
          </a:endParaRPr>
        </a:p>
      </dsp:txBody>
      <dsp:txXfrm rot="5400000">
        <a:off x="4631196" y="5421769"/>
        <a:ext cx="3254945" cy="3254945"/>
      </dsp:txXfrm>
    </dsp:sp>
    <dsp:sp modelId="{4DB80193-D7D8-45E2-8C47-2CA6C54DA5C9}">
      <dsp:nvSpPr>
        <dsp:cNvPr id="0" name=""/>
        <dsp:cNvSpPr/>
      </dsp:nvSpPr>
      <dsp:spPr>
        <a:xfrm>
          <a:off x="7197790" y="4358677"/>
          <a:ext cx="1589322" cy="1382019"/>
        </a:xfrm>
        <a:prstGeom prst="circularArrow">
          <a:avLst/>
        </a:prstGeom>
        <a:solidFill>
          <a:schemeClr val="accent2">
            <a:tint val="4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CCE94CD3-9ACE-4668-911D-FFD69F0CABCF}">
      <dsp:nvSpPr>
        <dsp:cNvPr id="0" name=""/>
        <dsp:cNvSpPr/>
      </dsp:nvSpPr>
      <dsp:spPr>
        <a:xfrm rot="10800000">
          <a:off x="7197790" y="4890223"/>
          <a:ext cx="1589322" cy="1382019"/>
        </a:xfrm>
        <a:prstGeom prst="circularArrow">
          <a:avLst/>
        </a:prstGeom>
        <a:solidFill>
          <a:schemeClr val="accent2">
            <a:tint val="4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ED2A5D4-D3A7-4492-9591-10F29643035E}">
      <dsp:nvSpPr>
        <dsp:cNvPr id="0" name=""/>
        <dsp:cNvSpPr/>
      </dsp:nvSpPr>
      <dsp:spPr>
        <a:xfrm>
          <a:off x="7761160" y="70115"/>
          <a:ext cx="2345997" cy="234599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ctr" anchorCtr="0">
          <a:noAutofit/>
        </a:bodyPr>
        <a:lstStyle/>
        <a:p>
          <a:pPr marL="0" lvl="0" indent="0" algn="ctr" defTabSz="2133600">
            <a:lnSpc>
              <a:spcPct val="90000"/>
            </a:lnSpc>
            <a:spcBef>
              <a:spcPct val="0"/>
            </a:spcBef>
            <a:spcAft>
              <a:spcPct val="35000"/>
            </a:spcAft>
            <a:buNone/>
          </a:pPr>
          <a:r>
            <a:rPr lang="pl-PL" sz="4800" b="1" kern="1200" dirty="0" err="1"/>
            <a:t>D</a:t>
          </a:r>
          <a:r>
            <a:rPr lang="pl-PL" sz="4800" kern="1200" dirty="0" err="1"/>
            <a:t>efine</a:t>
          </a:r>
          <a:endParaRPr lang="pl-PL" sz="4800" kern="1200" dirty="0"/>
        </a:p>
      </dsp:txBody>
      <dsp:txXfrm>
        <a:off x="7761160" y="70115"/>
        <a:ext cx="2345997" cy="2345997"/>
      </dsp:txXfrm>
    </dsp:sp>
    <dsp:sp modelId="{A8207844-6F9E-482E-A734-30A3ACA65923}">
      <dsp:nvSpPr>
        <dsp:cNvPr id="0" name=""/>
        <dsp:cNvSpPr/>
      </dsp:nvSpPr>
      <dsp:spPr>
        <a:xfrm>
          <a:off x="2231066" y="867"/>
          <a:ext cx="8810252" cy="8810252"/>
        </a:xfrm>
        <a:prstGeom prst="circularArrow">
          <a:avLst>
            <a:gd name="adj1" fmla="val 5192"/>
            <a:gd name="adj2" fmla="val 335353"/>
            <a:gd name="adj3" fmla="val 21295524"/>
            <a:gd name="adj4" fmla="val 19764239"/>
            <a:gd name="adj5" fmla="val 6058"/>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BD05CE68-F2BB-4CF2-A0EE-3C0A3AD829CD}">
      <dsp:nvSpPr>
        <dsp:cNvPr id="0" name=""/>
        <dsp:cNvSpPr/>
      </dsp:nvSpPr>
      <dsp:spPr>
        <a:xfrm>
          <a:off x="9181381" y="4441108"/>
          <a:ext cx="2345997" cy="234599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ctr" anchorCtr="0">
          <a:noAutofit/>
        </a:bodyPr>
        <a:lstStyle/>
        <a:p>
          <a:pPr marL="0" lvl="0" indent="0" algn="ctr" defTabSz="2133600">
            <a:lnSpc>
              <a:spcPct val="90000"/>
            </a:lnSpc>
            <a:spcBef>
              <a:spcPct val="0"/>
            </a:spcBef>
            <a:spcAft>
              <a:spcPct val="35000"/>
            </a:spcAft>
            <a:buNone/>
          </a:pPr>
          <a:r>
            <a:rPr lang="pl-PL" sz="4800" b="1" kern="1200" dirty="0" err="1"/>
            <a:t>M</a:t>
          </a:r>
          <a:r>
            <a:rPr lang="pl-PL" sz="4800" kern="1200" dirty="0" err="1"/>
            <a:t>easure</a:t>
          </a:r>
          <a:endParaRPr lang="pl-PL" sz="4800" kern="1200" dirty="0"/>
        </a:p>
      </dsp:txBody>
      <dsp:txXfrm>
        <a:off x="9181381" y="4441108"/>
        <a:ext cx="2345997" cy="2345997"/>
      </dsp:txXfrm>
    </dsp:sp>
    <dsp:sp modelId="{5DD8D6A6-80AE-4021-88AF-798C49B88364}">
      <dsp:nvSpPr>
        <dsp:cNvPr id="0" name=""/>
        <dsp:cNvSpPr/>
      </dsp:nvSpPr>
      <dsp:spPr>
        <a:xfrm>
          <a:off x="2231066" y="867"/>
          <a:ext cx="8810252" cy="8810252"/>
        </a:xfrm>
        <a:prstGeom prst="circularArrow">
          <a:avLst>
            <a:gd name="adj1" fmla="val 5192"/>
            <a:gd name="adj2" fmla="val 335353"/>
            <a:gd name="adj3" fmla="val 4017063"/>
            <a:gd name="adj4" fmla="val 2251261"/>
            <a:gd name="adj5" fmla="val 6058"/>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6232C53C-D573-4E17-9C3E-5FDDE9B6E168}">
      <dsp:nvSpPr>
        <dsp:cNvPr id="0" name=""/>
        <dsp:cNvSpPr/>
      </dsp:nvSpPr>
      <dsp:spPr>
        <a:xfrm>
          <a:off x="5463193" y="7142529"/>
          <a:ext cx="2345997" cy="234599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ctr" anchorCtr="0">
          <a:noAutofit/>
        </a:bodyPr>
        <a:lstStyle/>
        <a:p>
          <a:pPr marL="0" lvl="0" indent="0" algn="ctr" defTabSz="2133600">
            <a:lnSpc>
              <a:spcPct val="90000"/>
            </a:lnSpc>
            <a:spcBef>
              <a:spcPct val="0"/>
            </a:spcBef>
            <a:spcAft>
              <a:spcPct val="35000"/>
            </a:spcAft>
            <a:buNone/>
          </a:pPr>
          <a:r>
            <a:rPr lang="pl-PL" sz="4800" b="1" kern="1200" dirty="0"/>
            <a:t>A</a:t>
          </a:r>
          <a:r>
            <a:rPr lang="pl-PL" sz="4800" kern="1200" dirty="0"/>
            <a:t>naly</a:t>
          </a:r>
          <a:r>
            <a:rPr lang="en-GB" sz="4800" kern="1200" dirty="0"/>
            <a:t>se</a:t>
          </a:r>
          <a:endParaRPr lang="pl-PL" sz="4800" kern="1200" dirty="0"/>
        </a:p>
      </dsp:txBody>
      <dsp:txXfrm>
        <a:off x="5463193" y="7142529"/>
        <a:ext cx="2345997" cy="2345997"/>
      </dsp:txXfrm>
    </dsp:sp>
    <dsp:sp modelId="{E7199D62-A2EB-4E00-A1C6-8D6FCB70977D}">
      <dsp:nvSpPr>
        <dsp:cNvPr id="0" name=""/>
        <dsp:cNvSpPr/>
      </dsp:nvSpPr>
      <dsp:spPr>
        <a:xfrm>
          <a:off x="2231066" y="867"/>
          <a:ext cx="8810252" cy="8810252"/>
        </a:xfrm>
        <a:prstGeom prst="circularArrow">
          <a:avLst>
            <a:gd name="adj1" fmla="val 5192"/>
            <a:gd name="adj2" fmla="val 335353"/>
            <a:gd name="adj3" fmla="val 8213386"/>
            <a:gd name="adj4" fmla="val 6447584"/>
            <a:gd name="adj5" fmla="val 6058"/>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A3774AB7-94B8-4E9A-8E6D-64FA03318436}">
      <dsp:nvSpPr>
        <dsp:cNvPr id="0" name=""/>
        <dsp:cNvSpPr/>
      </dsp:nvSpPr>
      <dsp:spPr>
        <a:xfrm>
          <a:off x="1745005" y="4441108"/>
          <a:ext cx="2345997" cy="234599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ctr" anchorCtr="0">
          <a:noAutofit/>
        </a:bodyPr>
        <a:lstStyle/>
        <a:p>
          <a:pPr marL="0" lvl="0" indent="0" algn="ctr" defTabSz="2133600">
            <a:lnSpc>
              <a:spcPct val="90000"/>
            </a:lnSpc>
            <a:spcBef>
              <a:spcPct val="0"/>
            </a:spcBef>
            <a:spcAft>
              <a:spcPct val="35000"/>
            </a:spcAft>
            <a:buNone/>
          </a:pPr>
          <a:r>
            <a:rPr lang="pl-PL" sz="4800" b="1" kern="1200" dirty="0" err="1"/>
            <a:t>I</a:t>
          </a:r>
          <a:r>
            <a:rPr lang="pl-PL" sz="4800" kern="1200" dirty="0" err="1"/>
            <a:t>mprove</a:t>
          </a:r>
          <a:endParaRPr lang="pl-PL" sz="4800" kern="1200" dirty="0"/>
        </a:p>
      </dsp:txBody>
      <dsp:txXfrm>
        <a:off x="1745005" y="4441108"/>
        <a:ext cx="2345997" cy="2345997"/>
      </dsp:txXfrm>
    </dsp:sp>
    <dsp:sp modelId="{1D8295CA-E9C1-4337-832D-27D7918137CB}">
      <dsp:nvSpPr>
        <dsp:cNvPr id="0" name=""/>
        <dsp:cNvSpPr/>
      </dsp:nvSpPr>
      <dsp:spPr>
        <a:xfrm>
          <a:off x="2231066" y="867"/>
          <a:ext cx="8810252" cy="8810252"/>
        </a:xfrm>
        <a:prstGeom prst="circularArrow">
          <a:avLst>
            <a:gd name="adj1" fmla="val 5192"/>
            <a:gd name="adj2" fmla="val 335353"/>
            <a:gd name="adj3" fmla="val 12300408"/>
            <a:gd name="adj4" fmla="val 10769123"/>
            <a:gd name="adj5" fmla="val 6058"/>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0B798BB1-69E6-4FE7-8801-330251CB8FA3}">
      <dsp:nvSpPr>
        <dsp:cNvPr id="0" name=""/>
        <dsp:cNvSpPr/>
      </dsp:nvSpPr>
      <dsp:spPr>
        <a:xfrm>
          <a:off x="3165226" y="70115"/>
          <a:ext cx="2345997" cy="234599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ctr" anchorCtr="0">
          <a:noAutofit/>
        </a:bodyPr>
        <a:lstStyle/>
        <a:p>
          <a:pPr marL="0" lvl="0" indent="0" algn="ctr" defTabSz="2133600">
            <a:lnSpc>
              <a:spcPct val="90000"/>
            </a:lnSpc>
            <a:spcBef>
              <a:spcPct val="0"/>
            </a:spcBef>
            <a:spcAft>
              <a:spcPct val="35000"/>
            </a:spcAft>
            <a:buNone/>
          </a:pPr>
          <a:r>
            <a:rPr lang="pl-PL" sz="4800" b="1" kern="1200" dirty="0"/>
            <a:t>C</a:t>
          </a:r>
          <a:r>
            <a:rPr lang="pl-PL" sz="4800" kern="1200" dirty="0"/>
            <a:t>ontrol</a:t>
          </a:r>
        </a:p>
      </dsp:txBody>
      <dsp:txXfrm>
        <a:off x="3165226" y="70115"/>
        <a:ext cx="2345997" cy="2345997"/>
      </dsp:txXfrm>
    </dsp:sp>
    <dsp:sp modelId="{9E1CF0B9-11E8-4E6B-8E7E-8B9B1A98F656}">
      <dsp:nvSpPr>
        <dsp:cNvPr id="0" name=""/>
        <dsp:cNvSpPr/>
      </dsp:nvSpPr>
      <dsp:spPr>
        <a:xfrm>
          <a:off x="2231066" y="867"/>
          <a:ext cx="8810252" cy="8810252"/>
        </a:xfrm>
        <a:prstGeom prst="circularArrow">
          <a:avLst>
            <a:gd name="adj1" fmla="val 5192"/>
            <a:gd name="adj2" fmla="val 335353"/>
            <a:gd name="adj3" fmla="val 16868044"/>
            <a:gd name="adj4" fmla="val 15196603"/>
            <a:gd name="adj5" fmla="val 6058"/>
          </a:avLst>
        </a:prstGeom>
        <a:solidFill>
          <a:schemeClr val="accent6">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8CEB2B4-FAE6-4ADA-9824-66A2455DA3D8}">
      <dsp:nvSpPr>
        <dsp:cNvPr id="0" name=""/>
        <dsp:cNvSpPr/>
      </dsp:nvSpPr>
      <dsp:spPr>
        <a:xfrm rot="4396374">
          <a:off x="4504894" y="2290176"/>
          <a:ext cx="9939543" cy="6931592"/>
        </a:xfrm>
        <a:prstGeom prst="swooshArrow">
          <a:avLst>
            <a:gd name="adj1" fmla="val 16310"/>
            <a:gd name="adj2" fmla="val 31370"/>
          </a:avLst>
        </a:prstGeom>
        <a:solidFill>
          <a:schemeClr val="accent2">
            <a:alpha val="9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99F63458-DDC8-48E2-9A86-64C97CF77187}">
      <dsp:nvSpPr>
        <dsp:cNvPr id="0" name=""/>
        <dsp:cNvSpPr/>
      </dsp:nvSpPr>
      <dsp:spPr>
        <a:xfrm>
          <a:off x="8228278" y="3195265"/>
          <a:ext cx="251004" cy="251004"/>
        </a:xfrm>
        <a:prstGeom prst="ellipse">
          <a:avLst/>
        </a:prstGeom>
        <a:solidFill>
          <a:schemeClr val="accent2">
            <a:tint val="4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C21365E1-F230-43B8-981C-B70A98FA41D5}">
      <dsp:nvSpPr>
        <dsp:cNvPr id="0" name=""/>
        <dsp:cNvSpPr/>
      </dsp:nvSpPr>
      <dsp:spPr>
        <a:xfrm>
          <a:off x="9946969" y="4581547"/>
          <a:ext cx="251004" cy="251004"/>
        </a:xfrm>
        <a:prstGeom prst="ellipse">
          <a:avLst/>
        </a:prstGeom>
        <a:solidFill>
          <a:schemeClr val="accent2">
            <a:tint val="4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0C819AA5-9FFD-4ACD-98A2-8498EDA13C6A}">
      <dsp:nvSpPr>
        <dsp:cNvPr id="0" name=""/>
        <dsp:cNvSpPr/>
      </dsp:nvSpPr>
      <dsp:spPr>
        <a:xfrm>
          <a:off x="11235037" y="6202714"/>
          <a:ext cx="251004" cy="251004"/>
        </a:xfrm>
        <a:prstGeom prst="ellipse">
          <a:avLst/>
        </a:prstGeom>
        <a:solidFill>
          <a:schemeClr val="accent2">
            <a:tint val="4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AF327509-CD76-486B-90FA-91D9EF50EB26}">
      <dsp:nvSpPr>
        <dsp:cNvPr id="0" name=""/>
        <dsp:cNvSpPr/>
      </dsp:nvSpPr>
      <dsp:spPr>
        <a:xfrm>
          <a:off x="2208018" y="1600092"/>
          <a:ext cx="4686186" cy="184223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1280" tIns="81280" rIns="81280" bIns="81280" numCol="1" spcCol="1270" anchor="b" anchorCtr="0">
          <a:noAutofit/>
        </a:bodyPr>
        <a:lstStyle/>
        <a:p>
          <a:pPr marL="0" lvl="0" indent="0" algn="ctr" defTabSz="2844800">
            <a:lnSpc>
              <a:spcPct val="90000"/>
            </a:lnSpc>
            <a:spcBef>
              <a:spcPct val="0"/>
            </a:spcBef>
            <a:spcAft>
              <a:spcPct val="35000"/>
            </a:spcAft>
            <a:buNone/>
          </a:pPr>
          <a:r>
            <a:rPr lang="pl-PL" sz="6400" b="1" kern="1200" dirty="0"/>
            <a:t>1</a:t>
          </a:r>
          <a:r>
            <a:rPr lang="en-GB" sz="6400" b="1" kern="1200" dirty="0"/>
            <a:t> </a:t>
          </a:r>
          <a:r>
            <a:rPr lang="pl-PL" sz="6400" b="1" kern="1200" dirty="0"/>
            <a:t>– </a:t>
          </a:r>
          <a:r>
            <a:rPr lang="pl-PL" sz="6400" b="1" kern="1200" dirty="0">
              <a:solidFill>
                <a:srgbClr val="FF0000"/>
              </a:solidFill>
            </a:rPr>
            <a:t>S</a:t>
          </a:r>
          <a:r>
            <a:rPr lang="pl-PL" sz="6400" b="1" kern="1200" dirty="0"/>
            <a:t>ort</a:t>
          </a:r>
        </a:p>
      </dsp:txBody>
      <dsp:txXfrm>
        <a:off x="2208018" y="1600092"/>
        <a:ext cx="4686186" cy="1842235"/>
      </dsp:txXfrm>
    </dsp:sp>
    <dsp:sp modelId="{AEB6FDE4-7DA8-4A77-BD5E-B02B0007E61B}">
      <dsp:nvSpPr>
        <dsp:cNvPr id="0" name=""/>
        <dsp:cNvSpPr/>
      </dsp:nvSpPr>
      <dsp:spPr>
        <a:xfrm>
          <a:off x="9449687" y="2378224"/>
          <a:ext cx="6839299" cy="184223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1280" tIns="81280" rIns="81280" bIns="81280" numCol="1" spcCol="1270" anchor="ctr" anchorCtr="0">
          <a:noAutofit/>
        </a:bodyPr>
        <a:lstStyle/>
        <a:p>
          <a:pPr marL="0" lvl="0" indent="0" algn="l" defTabSz="2844800">
            <a:lnSpc>
              <a:spcPct val="90000"/>
            </a:lnSpc>
            <a:spcBef>
              <a:spcPct val="0"/>
            </a:spcBef>
            <a:spcAft>
              <a:spcPct val="35000"/>
            </a:spcAft>
            <a:buNone/>
          </a:pPr>
          <a:r>
            <a:rPr lang="pl-PL" sz="6400" b="1" kern="1200" dirty="0"/>
            <a:t>2 – </a:t>
          </a:r>
          <a:r>
            <a:rPr lang="pl-PL" sz="6400" b="1" kern="1200" dirty="0">
              <a:solidFill>
                <a:srgbClr val="FF0000"/>
              </a:solidFill>
            </a:rPr>
            <a:t>S</a:t>
          </a:r>
          <a:r>
            <a:rPr lang="pl-PL" sz="6400" b="1" kern="1200" dirty="0"/>
            <a:t>et in order</a:t>
          </a:r>
        </a:p>
      </dsp:txBody>
      <dsp:txXfrm>
        <a:off x="9449687" y="2378224"/>
        <a:ext cx="6839299" cy="1842235"/>
      </dsp:txXfrm>
    </dsp:sp>
    <dsp:sp modelId="{1203DD06-382D-4495-BD3A-140D90F157D6}">
      <dsp:nvSpPr>
        <dsp:cNvPr id="0" name=""/>
        <dsp:cNvSpPr/>
      </dsp:nvSpPr>
      <dsp:spPr>
        <a:xfrm>
          <a:off x="4503818" y="4716703"/>
          <a:ext cx="5446108" cy="184223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1280" tIns="81280" rIns="81280" bIns="81280" numCol="1" spcCol="1270" anchor="ctr" anchorCtr="0">
          <a:noAutofit/>
        </a:bodyPr>
        <a:lstStyle/>
        <a:p>
          <a:pPr marL="0" lvl="0" indent="0" algn="r" defTabSz="2844800">
            <a:lnSpc>
              <a:spcPct val="90000"/>
            </a:lnSpc>
            <a:spcBef>
              <a:spcPct val="0"/>
            </a:spcBef>
            <a:spcAft>
              <a:spcPct val="35000"/>
            </a:spcAft>
            <a:buNone/>
          </a:pPr>
          <a:r>
            <a:rPr lang="pl-PL" sz="6400" b="1" kern="1200" dirty="0"/>
            <a:t>3</a:t>
          </a:r>
          <a:r>
            <a:rPr lang="en-GB" sz="6400" b="1" kern="1200" dirty="0"/>
            <a:t> </a:t>
          </a:r>
          <a:r>
            <a:rPr lang="pl-PL" sz="6400" b="1" kern="1200" dirty="0"/>
            <a:t>– </a:t>
          </a:r>
          <a:r>
            <a:rPr lang="pl-PL" sz="6400" b="1" kern="1200" dirty="0">
              <a:solidFill>
                <a:srgbClr val="FF0000"/>
              </a:solidFill>
            </a:rPr>
            <a:t>S</a:t>
          </a:r>
          <a:r>
            <a:rPr lang="pl-PL" sz="6400" b="1" kern="1200" dirty="0"/>
            <a:t>hine</a:t>
          </a:r>
        </a:p>
      </dsp:txBody>
      <dsp:txXfrm>
        <a:off x="4503818" y="4716703"/>
        <a:ext cx="5446108" cy="1842235"/>
      </dsp:txXfrm>
    </dsp:sp>
    <dsp:sp modelId="{CFC8720A-2DEE-4010-94E2-6E47AFB8F7C9}">
      <dsp:nvSpPr>
        <dsp:cNvPr id="0" name=""/>
        <dsp:cNvSpPr/>
      </dsp:nvSpPr>
      <dsp:spPr>
        <a:xfrm>
          <a:off x="12065637" y="4740173"/>
          <a:ext cx="8422046" cy="184223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1280" tIns="81280" rIns="81280" bIns="81280" numCol="1" spcCol="1270" anchor="ctr" anchorCtr="0">
          <a:noAutofit/>
        </a:bodyPr>
        <a:lstStyle/>
        <a:p>
          <a:pPr marL="0" lvl="0" indent="0" algn="l" defTabSz="2844800">
            <a:lnSpc>
              <a:spcPct val="90000"/>
            </a:lnSpc>
            <a:spcBef>
              <a:spcPct val="0"/>
            </a:spcBef>
            <a:spcAft>
              <a:spcPct val="35000"/>
            </a:spcAft>
            <a:buNone/>
          </a:pPr>
          <a:r>
            <a:rPr lang="pl-PL" sz="6400" b="1" kern="1200" dirty="0"/>
            <a:t>4</a:t>
          </a:r>
          <a:r>
            <a:rPr lang="en-GB" sz="6400" b="1" kern="1200" dirty="0"/>
            <a:t> </a:t>
          </a:r>
          <a:r>
            <a:rPr lang="pl-PL" sz="6400" b="1" kern="1200" dirty="0"/>
            <a:t>– </a:t>
          </a:r>
          <a:r>
            <a:rPr lang="pl-PL" sz="6400" b="1" kern="1200" dirty="0">
              <a:solidFill>
                <a:srgbClr val="FF0000"/>
              </a:solidFill>
            </a:rPr>
            <a:t>S</a:t>
          </a:r>
          <a:r>
            <a:rPr lang="pl-PL" sz="6400" b="1" kern="1200" dirty="0"/>
            <a:t>tandari</a:t>
          </a:r>
          <a:r>
            <a:rPr lang="en-GB" sz="6400" b="1" kern="1200" dirty="0"/>
            <a:t>s</a:t>
          </a:r>
          <a:r>
            <a:rPr lang="pl-PL" sz="6400" b="1" kern="1200" dirty="0"/>
            <a:t>e</a:t>
          </a:r>
        </a:p>
      </dsp:txBody>
      <dsp:txXfrm>
        <a:off x="12065637" y="4740173"/>
        <a:ext cx="8422046" cy="1842235"/>
      </dsp:txXfrm>
    </dsp:sp>
    <dsp:sp modelId="{2AA2FB86-2435-4BD3-BAA0-0CC0F6310D8E}">
      <dsp:nvSpPr>
        <dsp:cNvPr id="0" name=""/>
        <dsp:cNvSpPr/>
      </dsp:nvSpPr>
      <dsp:spPr>
        <a:xfrm>
          <a:off x="7551303" y="9622935"/>
          <a:ext cx="6332684" cy="184628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1280" tIns="81280" rIns="81280" bIns="81280" numCol="1" spcCol="1270" anchor="t" anchorCtr="0">
          <a:noAutofit/>
        </a:bodyPr>
        <a:lstStyle/>
        <a:p>
          <a:pPr marL="0" lvl="0" indent="0" algn="ctr" defTabSz="2844800">
            <a:lnSpc>
              <a:spcPct val="90000"/>
            </a:lnSpc>
            <a:spcBef>
              <a:spcPct val="0"/>
            </a:spcBef>
            <a:spcAft>
              <a:spcPct val="35000"/>
            </a:spcAft>
            <a:buNone/>
          </a:pPr>
          <a:r>
            <a:rPr lang="pl-PL" sz="6400" b="1" kern="1200" dirty="0"/>
            <a:t>5</a:t>
          </a:r>
          <a:r>
            <a:rPr lang="en-GB" sz="6400" b="1" kern="1200" dirty="0"/>
            <a:t> </a:t>
          </a:r>
          <a:r>
            <a:rPr lang="pl-PL" sz="6400" b="1" kern="1200" dirty="0"/>
            <a:t>– </a:t>
          </a:r>
          <a:r>
            <a:rPr lang="pl-PL" sz="6400" b="1" kern="1200" dirty="0">
              <a:solidFill>
                <a:srgbClr val="FF0000"/>
              </a:solidFill>
            </a:rPr>
            <a:t>S</a:t>
          </a:r>
          <a:r>
            <a:rPr lang="pl-PL" sz="6400" b="1" kern="1200" dirty="0"/>
            <a:t>ustain</a:t>
          </a:r>
        </a:p>
      </dsp:txBody>
      <dsp:txXfrm>
        <a:off x="7551303" y="9622935"/>
        <a:ext cx="6332684" cy="1846288"/>
      </dsp:txXfrm>
    </dsp:sp>
  </dsp:spTree>
</dsp:drawing>
</file>

<file path=ppt/diagrams/layout1.xml><?xml version="1.0" encoding="utf-8"?>
<dgm:layoutDef xmlns:dgm="http://schemas.openxmlformats.org/drawingml/2006/diagram" xmlns:a="http://schemas.openxmlformats.org/drawingml/2006/main" uniqueId="urn:microsoft.com/office/officeart/2005/8/layout/cycle4#1">
  <dgm:title val=""/>
  <dgm:desc val=""/>
  <dgm:catLst>
    <dgm:cat type="relationship" pri="26000"/>
    <dgm:cat type="cycle" pri="13000"/>
    <dgm:cat type="matrix" pri="40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4">
          <dgm:prSet phldr="1"/>
        </dgm:pt>
        <dgm:pt modelId="41">
          <dgm:prSet phldr="1"/>
        </dgm:pt>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sampData>
  <dgm:style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cycleMatrixDiagram">
    <dgm:varLst>
      <dgm:chMax val="1"/>
      <dgm:dir/>
      <dgm:animLvl val="lvl"/>
      <dgm:resizeHandles val="exact"/>
    </dgm:varLst>
    <dgm:alg type="composite">
      <dgm:param type="ar" val="1.3"/>
    </dgm:alg>
    <dgm:shape xmlns:r="http://schemas.openxmlformats.org/officeDocument/2006/relationships" r:blip="">
      <dgm:adjLst/>
    </dgm:shape>
    <dgm:presOf/>
    <dgm:constrLst>
      <dgm:constr type="w" for="ch" forName="children" refType="w"/>
      <dgm:constr type="h" for="ch" forName="children" refType="w" refFor="ch" refForName="children" fact="0.77"/>
      <dgm:constr type="ctrX" for="ch" forName="children" refType="w" fact="0.5"/>
      <dgm:constr type="ctrY" for="ch" forName="children" refType="h" fact="0.5"/>
      <dgm:constr type="w" for="ch" forName="circle" refType="w"/>
      <dgm:constr type="h" for="ch" forName="circle" refType="h"/>
      <dgm:constr type="ctrX" for="ch" forName="circle" refType="w" fact="0.5"/>
      <dgm:constr type="ctrY" for="ch" forName="circle" refType="h" fact="0.5"/>
      <dgm:constr type="w" for="ch" forName="center1" refType="w" fact="0.115"/>
      <dgm:constr type="h" for="ch" forName="center1" refType="w" fact="0.1"/>
      <dgm:constr type="ctrX" for="ch" forName="center1" refType="w" fact="0.5"/>
      <dgm:constr type="ctrY" for="ch" forName="center1" refType="h" fact="0.475"/>
      <dgm:constr type="w" for="ch" forName="center2" refType="w" fact="0.115"/>
      <dgm:constr type="h" for="ch" forName="center2" refType="w" fact="0.1"/>
      <dgm:constr type="ctrX" for="ch" forName="center2" refType="w" fact="0.5"/>
      <dgm:constr type="ctrY" for="ch" forName="center2" refType="h" fact="0.525"/>
    </dgm:constrLst>
    <dgm:ruleLst/>
    <dgm:choose name="Name0">
      <dgm:if name="Name1" axis="ch" ptType="node" func="cnt" op="gte" val="1">
        <dgm:layoutNode name="children">
          <dgm:alg type="composite">
            <dgm:param type="ar" val="1.3"/>
          </dgm:alg>
          <dgm:shape xmlns:r="http://schemas.openxmlformats.org/officeDocument/2006/relationships" r:blip="">
            <dgm:adjLst/>
          </dgm:shape>
          <dgm:presOf/>
          <dgm:choose name="Name2">
            <dgm:if name="Name3" func="var" arg="dir" op="equ" val="norm">
              <dgm:constrLst>
                <dgm:constr type="primFontSz" for="des" ptType="node" op="equ" val="65"/>
                <dgm:constr type="w" for="ch" forName="child1group" refType="w" fact="0.38"/>
                <dgm:constr type="h" for="ch" forName="child1group" refType="h" fact="0.32"/>
                <dgm:constr type="t" for="ch" forName="child1group"/>
                <dgm:constr type="l" for="ch" forName="child1group"/>
                <dgm:constr type="w" for="ch" forName="child2group" refType="w" fact="0.38"/>
                <dgm:constr type="h" for="ch" forName="child2group" refType="h" fact="0.32"/>
                <dgm:constr type="t" for="ch" forName="child2group"/>
                <dgm:constr type="r" for="ch" forName="child2group" refType="w"/>
                <dgm:constr type="w" for="ch" forName="child3group" refType="w" fact="0.38"/>
                <dgm:constr type="h" for="ch" forName="child3group" refType="h" fact="0.32"/>
                <dgm:constr type="b" for="ch" forName="child3group" refType="h"/>
                <dgm:constr type="r" for="ch" forName="child3group" refType="w"/>
                <dgm:constr type="w" for="ch" forName="child4group" refType="w" fact="0.38"/>
                <dgm:constr type="h" for="ch" forName="child4group" refType="h" fact="0.32"/>
                <dgm:constr type="b" for="ch" forName="child4group" refType="h"/>
                <dgm:constr type="l" for="ch" forName="child4group"/>
              </dgm:constrLst>
            </dgm:if>
            <dgm:else name="Name4">
              <dgm:constrLst>
                <dgm:constr type="primFontSz" for="des" ptType="node" op="equ" val="65"/>
                <dgm:constr type="w" for="ch" forName="child1group" refType="w" fact="0.38"/>
                <dgm:constr type="h" for="ch" forName="child1group" refType="h" fact="0.32"/>
                <dgm:constr type="t" for="ch" forName="child1group"/>
                <dgm:constr type="r" for="ch" forName="child1group" refType="w"/>
                <dgm:constr type="w" for="ch" forName="child2group" refType="w" fact="0.38"/>
                <dgm:constr type="h" for="ch" forName="child2group" refType="h" fact="0.32"/>
                <dgm:constr type="t" for="ch" forName="child2group"/>
                <dgm:constr type="l" for="ch" forName="child2group"/>
                <dgm:constr type="w" for="ch" forName="child3group" refType="w" fact="0.38"/>
                <dgm:constr type="h" for="ch" forName="child3group" refType="h" fact="0.32"/>
                <dgm:constr type="b" for="ch" forName="child3group" refType="h"/>
                <dgm:constr type="l" for="ch" forName="child3group"/>
                <dgm:constr type="w" for="ch" forName="child4group" refType="w" fact="0.38"/>
                <dgm:constr type="h" for="ch" forName="child4group" refType="h" fact="0.32"/>
                <dgm:constr type="b" for="ch" forName="child4group" refType="h"/>
                <dgm:constr type="r" for="ch" forName="child4group" refType="w"/>
              </dgm:constrLst>
            </dgm:else>
          </dgm:choose>
          <dgm:ruleLst/>
          <dgm:choose name="Name5">
            <dgm:if name="Name6" axis="ch ch" ptType="node node" st="1 1" cnt="1 0" func="cnt" op="gte" val="1">
              <dgm:layoutNode name="child1group">
                <dgm:alg type="composite">
                  <dgm:param type="horzAlign" val="none"/>
                  <dgm:param type="vertAlign" val="none"/>
                </dgm:alg>
                <dgm:shape xmlns:r="http://schemas.openxmlformats.org/officeDocument/2006/relationships" r:blip="">
                  <dgm:adjLst/>
                </dgm:shape>
                <dgm:presOf/>
                <dgm:choose name="Name7">
                  <dgm:if name="Name8" func="var" arg="dir" op="equ" val="norm">
                    <dgm:constrLst>
                      <dgm:constr type="w" for="ch" forName="child1" refType="w"/>
                      <dgm:constr type="h" for="ch" forName="child1" refType="h"/>
                      <dgm:constr type="t" for="ch" forName="child1"/>
                      <dgm:constr type="l" for="ch" forName="child1"/>
                      <dgm:constr type="w" for="ch" forName="child1Text" refType="w" fact="0.7"/>
                      <dgm:constr type="h" for="ch" forName="child1Text" refType="h" fact="0.75"/>
                      <dgm:constr type="t" for="ch" forName="child1Text"/>
                      <dgm:constr type="l" for="ch" forName="child1Text"/>
                    </dgm:constrLst>
                  </dgm:if>
                  <dgm:else name="Name9">
                    <dgm:constrLst>
                      <dgm:constr type="w" for="ch" forName="child1" refType="w"/>
                      <dgm:constr type="h" for="ch" forName="child1" refType="h"/>
                      <dgm:constr type="t" for="ch" forName="child1"/>
                      <dgm:constr type="r" for="ch" forName="child1" refType="w"/>
                      <dgm:constr type="w" for="ch" forName="child1Text" refType="w" fact="0.7"/>
                      <dgm:constr type="h" for="ch" forName="child1Text" refType="h" fact="0.75"/>
                      <dgm:constr type="t" for="ch" forName="child1Text"/>
                      <dgm:constr type="r" for="ch" forName="child1Text" refType="w"/>
                    </dgm:constrLst>
                  </dgm:else>
                </dgm:choose>
                <dgm:ruleLst/>
                <dgm:layoutNode name="child1" styleLbl="bgAcc1">
                  <dgm:alg type="sp"/>
                  <dgm:shape xmlns:r="http://schemas.openxmlformats.org/officeDocument/2006/relationships" type="roundRect" r:blip="" zOrderOff="-2">
                    <dgm:adjLst>
                      <dgm:adj idx="1" val="0.1"/>
                    </dgm:adjLst>
                  </dgm:shape>
                  <dgm:presOf axis="ch des" ptType="node node" st="1 1" cnt="1 0"/>
                  <dgm:constrLst/>
                  <dgm:ruleLst/>
                </dgm:layoutNode>
                <dgm:layoutNode name="child1Text" styleLbl="bgAcc1">
                  <dgm:varLst>
                    <dgm:bulletEnabled val="1"/>
                  </dgm:varLst>
                  <dgm:alg type="tx">
                    <dgm:param type="stBulletLvl" val="1"/>
                  </dgm:alg>
                  <dgm:shape xmlns:r="http://schemas.openxmlformats.org/officeDocument/2006/relationships" type="roundRect" r:blip="" zOrderOff="-2" hideGeom="1">
                    <dgm:adjLst>
                      <dgm:adj idx="1" val="0.1"/>
                    </dgm:adjLst>
                  </dgm:shape>
                  <dgm:presOf axis="ch des" ptType="node node" st="1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10"/>
          </dgm:choose>
          <dgm:choose name="Name11">
            <dgm:if name="Name12" axis="ch ch" ptType="node node" st="2 1" cnt="1 0" func="cnt" op="gte" val="1">
              <dgm:layoutNode name="child2group">
                <dgm:alg type="composite">
                  <dgm:param type="horzAlign" val="none"/>
                  <dgm:param type="vertAlign" val="none"/>
                </dgm:alg>
                <dgm:shape xmlns:r="http://schemas.openxmlformats.org/officeDocument/2006/relationships" r:blip="">
                  <dgm:adjLst/>
                </dgm:shape>
                <dgm:choose name="Name13">
                  <dgm:if name="Name14" func="var" arg="dir" op="equ" val="norm">
                    <dgm:constrLst>
                      <dgm:constr type="w" for="ch" forName="child2" refType="w"/>
                      <dgm:constr type="h" for="ch" forName="child2" refType="h"/>
                      <dgm:constr type="t" for="ch" forName="child2"/>
                      <dgm:constr type="r" for="ch" forName="child2" refType="w"/>
                      <dgm:constr type="w" for="ch" forName="child2Text" refType="w" fact="0.7"/>
                      <dgm:constr type="h" for="ch" forName="child2Text" refType="h" fact="0.75"/>
                      <dgm:constr type="t" for="ch" forName="child2Text"/>
                      <dgm:constr type="r" for="ch" forName="child2Text" refType="w"/>
                    </dgm:constrLst>
                  </dgm:if>
                  <dgm:else name="Name15">
                    <dgm:constrLst>
                      <dgm:constr type="w" for="ch" forName="child2" refType="w"/>
                      <dgm:constr type="h" for="ch" forName="child2" refType="h"/>
                      <dgm:constr type="t" for="ch" forName="child2"/>
                      <dgm:constr type="l" for="ch" forName="child2"/>
                      <dgm:constr type="w" for="ch" forName="child2Text" refType="w" fact="0.7"/>
                      <dgm:constr type="h" for="ch" forName="child2Text" refType="h" fact="0.75"/>
                      <dgm:constr type="t" for="ch" forName="child2Text"/>
                      <dgm:constr type="l" for="ch" forName="child2Text"/>
                    </dgm:constrLst>
                  </dgm:else>
                </dgm:choose>
                <dgm:ruleLst/>
                <dgm:layoutNode name="child2" styleLbl="bgAcc1">
                  <dgm:alg type="sp"/>
                  <dgm:shape xmlns:r="http://schemas.openxmlformats.org/officeDocument/2006/relationships" type="roundRect" r:blip="" zOrderOff="-2">
                    <dgm:adjLst>
                      <dgm:adj idx="1" val="0.1"/>
                    </dgm:adjLst>
                  </dgm:shape>
                  <dgm:presOf axis="ch des" ptType="node node" st="2 1" cnt="1 0"/>
                  <dgm:constrLst/>
                  <dgm:ruleLst/>
                </dgm:layoutNode>
                <dgm:layoutNode name="child2Text" styleLbl="bgAcc1">
                  <dgm:varLst>
                    <dgm:bulletEnabled val="1"/>
                  </dgm:varLst>
                  <dgm:alg type="tx">
                    <dgm:param type="stBulletLvl" val="1"/>
                  </dgm:alg>
                  <dgm:shape xmlns:r="http://schemas.openxmlformats.org/officeDocument/2006/relationships" type="roundRect" r:blip="" zOrderOff="-2" hideGeom="1">
                    <dgm:adjLst>
                      <dgm:adj idx="1" val="0.1"/>
                    </dgm:adjLst>
                  </dgm:shape>
                  <dgm:presOf axis="ch des" ptType="node node" st="2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16"/>
          </dgm:choose>
          <dgm:choose name="Name17">
            <dgm:if name="Name18" axis="ch ch" ptType="node node" st="3 1" cnt="1 0" func="cnt" op="gte" val="1">
              <dgm:layoutNode name="child3group">
                <dgm:alg type="composite">
                  <dgm:param type="horzAlign" val="none"/>
                  <dgm:param type="vertAlign" val="none"/>
                </dgm:alg>
                <dgm:shape xmlns:r="http://schemas.openxmlformats.org/officeDocument/2006/relationships" r:blip="">
                  <dgm:adjLst/>
                </dgm:shape>
                <dgm:presOf/>
                <dgm:choose name="Name19">
                  <dgm:if name="Name20" func="var" arg="dir" op="equ" val="norm">
                    <dgm:constrLst>
                      <dgm:constr type="w" for="ch" forName="child3" refType="w"/>
                      <dgm:constr type="h" for="ch" forName="child3" refType="h"/>
                      <dgm:constr type="b" for="ch" forName="child3" refType="h"/>
                      <dgm:constr type="r" for="ch" forName="child3" refType="w"/>
                      <dgm:constr type="w" for="ch" forName="child3Text" refType="w" fact="0.7"/>
                      <dgm:constr type="h" for="ch" forName="child3Text" refType="h" fact="0.75"/>
                      <dgm:constr type="b" for="ch" forName="child3Text" refType="h"/>
                      <dgm:constr type="r" for="ch" forName="child3Text" refType="w"/>
                    </dgm:constrLst>
                  </dgm:if>
                  <dgm:else name="Name21">
                    <dgm:constrLst>
                      <dgm:constr type="w" for="ch" forName="child3" refType="w"/>
                      <dgm:constr type="h" for="ch" forName="child3" refType="h"/>
                      <dgm:constr type="b" for="ch" forName="child3" refType="h"/>
                      <dgm:constr type="l" for="ch" forName="child3"/>
                      <dgm:constr type="w" for="ch" forName="child3Text" refType="w" fact="0.7"/>
                      <dgm:constr type="h" for="ch" forName="child3Text" refType="h" fact="0.75"/>
                      <dgm:constr type="b" for="ch" forName="child3Text" refType="h"/>
                      <dgm:constr type="l" for="ch" forName="child3Text"/>
                    </dgm:constrLst>
                  </dgm:else>
                </dgm:choose>
                <dgm:ruleLst/>
                <dgm:layoutNode name="child3" styleLbl="bgAcc1">
                  <dgm:alg type="sp"/>
                  <dgm:shape xmlns:r="http://schemas.openxmlformats.org/officeDocument/2006/relationships" type="roundRect" r:blip="" zOrderOff="-4">
                    <dgm:adjLst>
                      <dgm:adj idx="1" val="0.1"/>
                    </dgm:adjLst>
                  </dgm:shape>
                  <dgm:presOf axis="ch des" ptType="node node" st="3 1" cnt="1 0"/>
                  <dgm:constrLst/>
                  <dgm:ruleLst/>
                </dgm:layoutNode>
                <dgm:layoutNode name="child3Text" styleLbl="bgAcc1">
                  <dgm:varLst>
                    <dgm:bulletEnabled val="1"/>
                  </dgm:varLst>
                  <dgm:alg type="tx">
                    <dgm:param type="stBulletLvl" val="1"/>
                  </dgm:alg>
                  <dgm:shape xmlns:r="http://schemas.openxmlformats.org/officeDocument/2006/relationships" type="roundRect" r:blip="" zOrderOff="-4" hideGeom="1">
                    <dgm:adjLst>
                      <dgm:adj idx="1" val="0.1"/>
                    </dgm:adjLst>
                  </dgm:shape>
                  <dgm:presOf axis="ch des" ptType="node node" st="3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22"/>
          </dgm:choose>
          <dgm:choose name="Name23">
            <dgm:if name="Name24" axis="ch ch" ptType="node node" st="4 1" cnt="1 0" func="cnt" op="gte" val="1">
              <dgm:layoutNode name="child4group">
                <dgm:alg type="composite">
                  <dgm:param type="horzAlign" val="none"/>
                  <dgm:param type="vertAlign" val="none"/>
                </dgm:alg>
                <dgm:shape xmlns:r="http://schemas.openxmlformats.org/officeDocument/2006/relationships" r:blip="">
                  <dgm:adjLst/>
                </dgm:shape>
                <dgm:presOf/>
                <dgm:choose name="Name25">
                  <dgm:if name="Name26" func="var" arg="dir" op="equ" val="norm">
                    <dgm:constrLst>
                      <dgm:constr type="w" for="ch" forName="child4" refType="w"/>
                      <dgm:constr type="h" for="ch" forName="child4" refType="h"/>
                      <dgm:constr type="b" for="ch" forName="child4" refType="h"/>
                      <dgm:constr type="l" for="ch" forName="child4"/>
                      <dgm:constr type="w" for="ch" forName="child4Text" refType="w" fact="0.7"/>
                      <dgm:constr type="h" for="ch" forName="child4Text" refType="h" fact="0.75"/>
                      <dgm:constr type="b" for="ch" forName="child4Text" refType="h"/>
                      <dgm:constr type="l" for="ch" forName="child4Text"/>
                    </dgm:constrLst>
                  </dgm:if>
                  <dgm:else name="Name27">
                    <dgm:constrLst>
                      <dgm:constr type="w" for="ch" forName="child4" refType="w"/>
                      <dgm:constr type="h" for="ch" forName="child4" refType="h"/>
                      <dgm:constr type="b" for="ch" forName="child4" refType="h"/>
                      <dgm:constr type="r" for="ch" forName="child4" refType="w"/>
                      <dgm:constr type="w" for="ch" forName="child4Text" refType="w" fact="0.7"/>
                      <dgm:constr type="h" for="ch" forName="child4Text" refType="h" fact="0.75"/>
                      <dgm:constr type="b" for="ch" forName="child4Text" refType="h"/>
                      <dgm:constr type="r" for="ch" forName="child4Text" refType="w"/>
                    </dgm:constrLst>
                  </dgm:else>
                </dgm:choose>
                <dgm:ruleLst/>
                <dgm:layoutNode name="child4" styleLbl="bgAcc1">
                  <dgm:alg type="sp"/>
                  <dgm:shape xmlns:r="http://schemas.openxmlformats.org/officeDocument/2006/relationships" type="roundRect" r:blip="" zOrderOff="-4">
                    <dgm:adjLst>
                      <dgm:adj idx="1" val="0.1"/>
                    </dgm:adjLst>
                  </dgm:shape>
                  <dgm:presOf axis="ch des" ptType="node node" st="4 1" cnt="1 0"/>
                  <dgm:constrLst/>
                  <dgm:ruleLst/>
                </dgm:layoutNode>
                <dgm:layoutNode name="child4Text" styleLbl="bgAcc1">
                  <dgm:varLst>
                    <dgm:bulletEnabled val="1"/>
                  </dgm:varLst>
                  <dgm:alg type="tx">
                    <dgm:param type="stBulletLvl" val="1"/>
                  </dgm:alg>
                  <dgm:shape xmlns:r="http://schemas.openxmlformats.org/officeDocument/2006/relationships" type="roundRect" r:blip="" zOrderOff="-4" hideGeom="1">
                    <dgm:adjLst>
                      <dgm:adj idx="1" val="0.1"/>
                    </dgm:adjLst>
                  </dgm:shape>
                  <dgm:presOf axis="ch des" ptType="node node" st="4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28"/>
          </dgm:choose>
          <dgm:layoutNode name="childPlaceholder">
            <dgm:alg type="sp"/>
            <dgm:shape xmlns:r="http://schemas.openxmlformats.org/officeDocument/2006/relationships" r:blip="">
              <dgm:adjLst/>
            </dgm:shape>
            <dgm:presOf/>
            <dgm:constrLst/>
            <dgm:ruleLst/>
          </dgm:layoutNode>
        </dgm:layoutNode>
        <dgm:layoutNode name="circle">
          <dgm:alg type="composite">
            <dgm:param type="ar" val="1"/>
          </dgm:alg>
          <dgm:shape xmlns:r="http://schemas.openxmlformats.org/officeDocument/2006/relationships" r:blip="">
            <dgm:adjLst/>
          </dgm:shape>
          <dgm:presOf/>
          <dgm:choose name="Name29">
            <dgm:if name="Name30" func="var" arg="dir" op="equ" val="norm">
              <dgm:constrLst>
                <dgm:constr type="primFontSz" for="ch" ptType="node" op="equ" val="65"/>
                <dgm:constr type="w" for="ch" forName="quadrant1" refType="w" fact="0.433"/>
                <dgm:constr type="h" for="ch" forName="quadrant1" refType="h" fact="0.433"/>
                <dgm:constr type="b" for="ch" forName="quadrant1" refType="h" fact="0.5"/>
                <dgm:constr type="bOff" for="ch" forName="quadrant1" refType="h" fact="-0.01"/>
                <dgm:constr type="r" for="ch" forName="quadrant1" refType="w" fact="0.5"/>
                <dgm:constr type="rOff" for="ch" forName="quadrant1" refType="w" fact="-0.01"/>
                <dgm:constr type="w" for="ch" forName="quadrant2" refType="w" fact="0.433"/>
                <dgm:constr type="h" for="ch" forName="quadrant2" refType="h" fact="0.433"/>
                <dgm:constr type="b" for="ch" forName="quadrant2" refType="h" fact="0.5"/>
                <dgm:constr type="bOff" for="ch" forName="quadrant2" refType="h" fact="-0.01"/>
                <dgm:constr type="l" for="ch" forName="quadrant2" refType="w" fact="0.5"/>
                <dgm:constr type="lOff" for="ch" forName="quadrant2" refType="w" fact="0.01"/>
                <dgm:constr type="w" for="ch" forName="quadrant3" refType="w" fact="0.433"/>
                <dgm:constr type="h" for="ch" forName="quadrant3" refType="h" fact="0.433"/>
                <dgm:constr type="t" for="ch" forName="quadrant3" refType="h" fact="0.5"/>
                <dgm:constr type="tOff" for="ch" forName="quadrant3" refType="h" fact="0.01"/>
                <dgm:constr type="l" for="ch" forName="quadrant3" refType="w" fact="0.5"/>
                <dgm:constr type="lOff" for="ch" forName="quadrant3" refType="w" fact="0.01"/>
                <dgm:constr type="w" for="ch" forName="quadrant4" refType="w" fact="0.433"/>
                <dgm:constr type="h" for="ch" forName="quadrant4" refType="h" fact="0.433"/>
                <dgm:constr type="t" for="ch" forName="quadrant4" refType="h" fact="0.5"/>
                <dgm:constr type="tOff" for="ch" forName="quadrant4" refType="h" fact="0.01"/>
                <dgm:constr type="r" for="ch" forName="quadrant4" refType="w" fact="0.5"/>
                <dgm:constr type="rOff" for="ch" forName="quadrant4" refType="w" fact="-0.01"/>
              </dgm:constrLst>
            </dgm:if>
            <dgm:else name="Name31">
              <dgm:constrLst>
                <dgm:constr type="primFontSz" for="ch" ptType="node" op="equ" val="65"/>
                <dgm:constr type="w" for="ch" forName="quadrant1" refType="w" fact="0.433"/>
                <dgm:constr type="h" for="ch" forName="quadrant1" refType="h" fact="0.433"/>
                <dgm:constr type="b" for="ch" forName="quadrant1" refType="h" fact="0.5"/>
                <dgm:constr type="bOff" for="ch" forName="quadrant1" refType="h" fact="-0.01"/>
                <dgm:constr type="l" for="ch" forName="quadrant1" refType="w" fact="0.5"/>
                <dgm:constr type="lOff" for="ch" forName="quadrant1" refType="w" fact="0.01"/>
                <dgm:constr type="w" for="ch" forName="quadrant2" refType="w" fact="0.433"/>
                <dgm:constr type="h" for="ch" forName="quadrant2" refType="h" fact="0.433"/>
                <dgm:constr type="b" for="ch" forName="quadrant2" refType="h" fact="0.5"/>
                <dgm:constr type="bOff" for="ch" forName="quadrant2" refType="h" fact="-0.01"/>
                <dgm:constr type="r" for="ch" forName="quadrant2" refType="w" fact="0.5"/>
                <dgm:constr type="rOff" for="ch" forName="quadrant2" refType="w" fact="-0.01"/>
                <dgm:constr type="w" for="ch" forName="quadrant3" refType="w" fact="0.433"/>
                <dgm:constr type="h" for="ch" forName="quadrant3" refType="h" fact="0.433"/>
                <dgm:constr type="t" for="ch" forName="quadrant3" refType="h" fact="0.5"/>
                <dgm:constr type="tOff" for="ch" forName="quadrant3" refType="h" fact="0.01"/>
                <dgm:constr type="r" for="ch" forName="quadrant3" refType="w" fact="0.5"/>
                <dgm:constr type="rOff" for="ch" forName="quadrant3" refType="w" fact="-0.01"/>
                <dgm:constr type="w" for="ch" forName="quadrant4" refType="w" fact="0.433"/>
                <dgm:constr type="h" for="ch" forName="quadrant4" refType="h" fact="0.433"/>
                <dgm:constr type="t" for="ch" forName="quadrant4" refType="h" fact="0.5"/>
                <dgm:constr type="tOff" for="ch" forName="quadrant4" refType="h" fact="0.01"/>
                <dgm:constr type="l" for="ch" forName="quadrant4" refType="w" fact="0.5"/>
                <dgm:constr type="lOff" for="ch" forName="quadrant4" refType="w" fact="0.01"/>
              </dgm:constrLst>
            </dgm:else>
          </dgm:choose>
          <dgm:ruleLst/>
          <dgm:layoutNode name="quadrant1" styleLbl="node1">
            <dgm:varLst>
              <dgm:chMax val="1"/>
              <dgm:bulletEnabled val="1"/>
            </dgm:varLst>
            <dgm:alg type="tx"/>
            <dgm:choose name="Name32">
              <dgm:if name="Name33" func="var" arg="dir" op="equ" val="norm">
                <dgm:shape xmlns:r="http://schemas.openxmlformats.org/officeDocument/2006/relationships" type="pieWedge" r:blip="">
                  <dgm:adjLst/>
                </dgm:shape>
              </dgm:if>
              <dgm:else name="Name34">
                <dgm:shape xmlns:r="http://schemas.openxmlformats.org/officeDocument/2006/relationships" rot="90" type="pieWedge" r:blip="">
                  <dgm:adjLst/>
                </dgm:shape>
              </dgm:else>
            </dgm:choose>
            <dgm:presOf axis="ch" ptType="node" cnt="1"/>
            <dgm:constrLst/>
            <dgm:ruleLst>
              <dgm:rule type="primFontSz" val="5" fact="NaN" max="NaN"/>
            </dgm:ruleLst>
          </dgm:layoutNode>
          <dgm:layoutNode name="quadrant2" styleLbl="node1">
            <dgm:varLst>
              <dgm:chMax val="1"/>
              <dgm:bulletEnabled val="1"/>
            </dgm:varLst>
            <dgm:alg type="tx"/>
            <dgm:choose name="Name35">
              <dgm:if name="Name36" func="var" arg="dir" op="equ" val="norm">
                <dgm:shape xmlns:r="http://schemas.openxmlformats.org/officeDocument/2006/relationships" rot="90" type="pieWedge" r:blip="">
                  <dgm:adjLst/>
                </dgm:shape>
              </dgm:if>
              <dgm:else name="Name37">
                <dgm:shape xmlns:r="http://schemas.openxmlformats.org/officeDocument/2006/relationships" type="pieWedge" r:blip="">
                  <dgm:adjLst/>
                </dgm:shape>
              </dgm:else>
            </dgm:choose>
            <dgm:presOf axis="ch" ptType="node" st="2" cnt="1"/>
            <dgm:constrLst/>
            <dgm:ruleLst>
              <dgm:rule type="primFontSz" val="5" fact="NaN" max="NaN"/>
            </dgm:ruleLst>
          </dgm:layoutNode>
          <dgm:layoutNode name="quadrant3" styleLbl="node1">
            <dgm:varLst>
              <dgm:chMax val="1"/>
              <dgm:bulletEnabled val="1"/>
            </dgm:varLst>
            <dgm:alg type="tx"/>
            <dgm:choose name="Name38">
              <dgm:if name="Name39" func="var" arg="dir" op="equ" val="norm">
                <dgm:shape xmlns:r="http://schemas.openxmlformats.org/officeDocument/2006/relationships" rot="180" type="pieWedge" r:blip="">
                  <dgm:adjLst/>
                </dgm:shape>
              </dgm:if>
              <dgm:else name="Name40">
                <dgm:shape xmlns:r="http://schemas.openxmlformats.org/officeDocument/2006/relationships" rot="270" type="pieWedge" r:blip="">
                  <dgm:adjLst/>
                </dgm:shape>
              </dgm:else>
            </dgm:choose>
            <dgm:presOf axis="ch" ptType="node" st="3" cnt="1"/>
            <dgm:constrLst/>
            <dgm:ruleLst>
              <dgm:rule type="primFontSz" val="5" fact="NaN" max="NaN"/>
            </dgm:ruleLst>
          </dgm:layoutNode>
          <dgm:layoutNode name="quadrant4" styleLbl="node1">
            <dgm:varLst>
              <dgm:chMax val="1"/>
              <dgm:bulletEnabled val="1"/>
            </dgm:varLst>
            <dgm:alg type="tx"/>
            <dgm:choose name="Name41">
              <dgm:if name="Name42" func="var" arg="dir" op="equ" val="norm">
                <dgm:shape xmlns:r="http://schemas.openxmlformats.org/officeDocument/2006/relationships" rot="270" type="pieWedge" r:blip="">
                  <dgm:adjLst/>
                </dgm:shape>
              </dgm:if>
              <dgm:else name="Name43">
                <dgm:shape xmlns:r="http://schemas.openxmlformats.org/officeDocument/2006/relationships" rot="180" type="pieWedge" r:blip="">
                  <dgm:adjLst/>
                </dgm:shape>
              </dgm:else>
            </dgm:choose>
            <dgm:presOf axis="ch" ptType="node" st="4" cnt="1"/>
            <dgm:constrLst/>
            <dgm:ruleLst>
              <dgm:rule type="primFontSz" val="5" fact="NaN" max="NaN"/>
            </dgm:ruleLst>
          </dgm:layoutNode>
          <dgm:layoutNode name="quadrantPlaceholder">
            <dgm:alg type="sp"/>
            <dgm:shape xmlns:r="http://schemas.openxmlformats.org/officeDocument/2006/relationships" r:blip="">
              <dgm:adjLst/>
            </dgm:shape>
            <dgm:presOf/>
            <dgm:constrLst/>
            <dgm:ruleLst/>
          </dgm:layoutNode>
        </dgm:layoutNode>
        <dgm:layoutNode name="center1" styleLbl="fgShp">
          <dgm:alg type="sp"/>
          <dgm:choose name="Name44">
            <dgm:if name="Name45" func="var" arg="dir" op="equ" val="norm">
              <dgm:shape xmlns:r="http://schemas.openxmlformats.org/officeDocument/2006/relationships" type="circularArrow" r:blip="" zOrderOff="16">
                <dgm:adjLst/>
              </dgm:shape>
            </dgm:if>
            <dgm:else name="Name46">
              <dgm:shape xmlns:r="http://schemas.openxmlformats.org/officeDocument/2006/relationships" rot="180" type="leftCircularArrow" r:blip="" zOrderOff="16">
                <dgm:adjLst/>
              </dgm:shape>
            </dgm:else>
          </dgm:choose>
          <dgm:presOf/>
          <dgm:constrLst/>
          <dgm:ruleLst/>
        </dgm:layoutNode>
        <dgm:layoutNode name="center2" styleLbl="fgShp">
          <dgm:alg type="sp"/>
          <dgm:choose name="Name47">
            <dgm:if name="Name48" func="var" arg="dir" op="equ" val="norm">
              <dgm:shape xmlns:r="http://schemas.openxmlformats.org/officeDocument/2006/relationships" rot="180" type="circularArrow" r:blip="" zOrderOff="16">
                <dgm:adjLst/>
              </dgm:shape>
            </dgm:if>
            <dgm:else name="Name49">
              <dgm:shape xmlns:r="http://schemas.openxmlformats.org/officeDocument/2006/relationships" type="leftCircularArrow" r:blip="" zOrderOff="16">
                <dgm:adjLst/>
              </dgm:shape>
            </dgm:else>
          </dgm:choose>
          <dgm:presOf/>
          <dgm:constrLst/>
          <dgm:ruleLst/>
        </dgm:layoutNode>
      </dgm:if>
      <dgm:else name="Name50"/>
    </dgm:choose>
  </dgm:layoutNode>
</dgm:layoutDef>
</file>

<file path=ppt/diagrams/layout2.xml><?xml version="1.0" encoding="utf-8"?>
<dgm:layoutDef xmlns:dgm="http://schemas.openxmlformats.org/drawingml/2006/diagram" xmlns:a="http://schemas.openxmlformats.org/drawingml/2006/main" uniqueId="urn:microsoft.com/office/officeart/2005/8/layout/cycle1">
  <dgm:title val=""/>
  <dgm:desc val=""/>
  <dgm:catLst>
    <dgm:cat type="cycle" pri="2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alg type="cycle">
          <dgm:param type="stAng" val="0"/>
          <dgm:param type="spanAng" val="360"/>
        </dgm:alg>
      </dgm:if>
      <dgm:else name="Name2">
        <dgm:alg type="cycle">
          <dgm:param type="stAng" val="0"/>
          <dgm:param type="spanAng" val="-360"/>
        </dgm:alg>
      </dgm:else>
    </dgm:choose>
    <dgm:shape xmlns:r="http://schemas.openxmlformats.org/officeDocument/2006/relationships" r:blip="">
      <dgm:adjLst/>
    </dgm:shape>
    <dgm:presOf/>
    <dgm:choose name="Name3">
      <dgm:if name="Name4" func="var" arg="dir" op="equ" val="norm">
        <dgm:constrLst>
          <dgm:constr type="diam" val="1"/>
          <dgm:constr type="w" for="ch" forName="node" refType="w"/>
          <dgm:constr type="w" for="ch" ptType="sibTrans" refType="w" refFor="ch" refForName="node" fact="0.5"/>
          <dgm:constr type="h" for="ch" ptType="sibTrans" op="equ"/>
          <dgm:constr type="diam" for="ch" ptType="sibTrans" refType="diam" op="equ"/>
          <dgm:constr type="sibSp" refType="w" refFor="ch" refForName="node" fact="0.15"/>
          <dgm:constr type="w" for="ch" forName="dummy" refType="sibSp" fact="2.8"/>
          <dgm:constr type="primFontSz" for="ch" forName="node" op="equ" val="65"/>
        </dgm:constrLst>
      </dgm:if>
      <dgm:else name="Name5">
        <dgm:constrLst>
          <dgm:constr type="diam" val="1"/>
          <dgm:constr type="w" for="ch" forName="node" refType="w"/>
          <dgm:constr type="w" for="ch" ptType="sibTrans" refType="w" refFor="ch" refForName="node" fact="0.5"/>
          <dgm:constr type="h" for="ch" ptType="sibTrans" op="equ"/>
          <dgm:constr type="diam" for="ch" ptType="sibTrans" refType="diam" op="equ" fact="-1"/>
          <dgm:constr type="sibSp" refType="w" refFor="ch" refForName="node" fact="0.15"/>
          <dgm:constr type="w" for="ch" forName="dummy" refType="sibSp" fact="2.8"/>
          <dgm:constr type="primFontSz" for="ch" forName="node" op="equ" val="65"/>
        </dgm:constrLst>
      </dgm:else>
    </dgm:choose>
    <dgm:ruleLst>
      <dgm:rule type="diam" val="INF" fact="NaN" max="NaN"/>
    </dgm:ruleLst>
    <dgm:forEach name="nodesForEach" axis="ch" ptType="node">
      <dgm:choose name="Name6">
        <dgm:if name="Name7" axis="par ch" ptType="doc node" func="cnt" op="gt" val="1">
          <dgm:layoutNode name="dummy">
            <dgm:alg type="sp"/>
            <dgm:shape xmlns:r="http://schemas.openxmlformats.org/officeDocument/2006/relationships" r:blip="">
              <dgm:adjLst/>
            </dgm:shape>
            <dgm:presOf/>
            <dgm:constrLst>
              <dgm:constr type="h" refType="w"/>
            </dgm:constrLst>
            <dgm:ruleLst/>
          </dgm:layoutNode>
        </dgm:if>
        <dgm:else name="Name8"/>
      </dgm:choose>
      <dgm:layoutNode name="node" styleLbl="revTx">
        <dgm:varLst>
          <dgm:bulletEnabled val="1"/>
        </dgm:varLst>
        <dgm:alg type="tx">
          <dgm:param type="txAnchorVertCh" val="mid"/>
        </dgm:alg>
        <dgm:shape xmlns:r="http://schemas.openxmlformats.org/officeDocument/2006/relationships" type="rect" r:blip="">
          <dgm:adjLst/>
        </dgm:shape>
        <dgm:presOf axis="desOrSelf" ptType="node"/>
        <dgm:constrLst>
          <dgm:constr type="h" refType="w"/>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9">
        <dgm:if name="Name10" axis="par ch" ptType="doc node" func="cnt" op="gt" val="1">
          <dgm:forEach name="Name11" axis="followSib" ptType="sibTrans" hideLastTrans="0" cnt="1">
            <dgm:layoutNode name="sibTrans" styleLbl="node1">
              <dgm:alg type="conn">
                <dgm:param type="connRout" val="curve"/>
                <dgm:param type="begPts" val="radial"/>
                <dgm:param type="endPts" val="radial"/>
              </dgm:alg>
              <dgm:shape xmlns:r="http://schemas.openxmlformats.org/officeDocument/2006/relationships" type="conn" r:blip="">
                <dgm:adjLst/>
              </dgm:shape>
              <dgm:presOf axis="self"/>
              <dgm:constrLst>
                <dgm:constr type="h" refType="w" fact="0.65"/>
                <dgm:constr type="begPad"/>
                <dgm:constr type="endPad"/>
              </dgm:constrLst>
              <dgm:ruleLst/>
            </dgm:layoutNode>
          </dgm:forEach>
        </dgm:if>
        <dgm:else name="Name12"/>
      </dgm:choose>
    </dgm:forEach>
  </dgm:layoutNode>
</dgm:layoutDef>
</file>

<file path=ppt/diagrams/layout3.xml><?xml version="1.0" encoding="utf-8"?>
<dgm:layoutDef xmlns:dgm="http://schemas.openxmlformats.org/drawingml/2006/diagram" xmlns:a="http://schemas.openxmlformats.org/drawingml/2006/main" uniqueId="urn:microsoft.com/office/officeart/2009/3/layout/DescendingProcess">
  <dgm:title val=""/>
  <dgm:desc val=""/>
  <dgm:catLst>
    <dgm:cat type="process" pri="235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clrData>
  <dgm:layoutNode name="Name0">
    <dgm:varLst>
      <dgm:chMax val="7"/>
      <dgm:chPref val="5"/>
    </dgm:varLst>
    <dgm:alg type="composite">
      <dgm:param type="ar" val="1.1"/>
    </dgm:alg>
    <dgm:shape xmlns:r="http://schemas.openxmlformats.org/officeDocument/2006/relationships" r:blip="">
      <dgm:adjLst/>
    </dgm:shape>
    <dgm:choose name="Name1">
      <dgm:if name="Name2" axis="ch" ptType="node" func="cnt" op="equ" val="1">
        <dgm:constrLst>
          <dgm:constr type="primFontSz" for="ch" ptType="node" op="equ" val="65"/>
          <dgm:constr type="w" for="ch" forName="arrowNode" refType="w" fact="0.75"/>
          <dgm:constr type="h" for="ch" forName="arrowNode" refType="h"/>
          <dgm:constr type="l" for="ch" forName="arrowNode" refType="w" fact="0.07"/>
          <dgm:constr type="t" for="ch" forName="arrowNode"/>
          <dgm:constr type="l" for="ch" forName="txNode1" refType="w" fact="0"/>
          <dgm:constr type="t" for="ch" forName="txNode1" refType="h" fact="0"/>
          <dgm:constr type="r" for="ch" forName="txNode1" refType="w" fact="0.37"/>
          <dgm:constr type="h" for="ch" forName="txNode1" refType="h" fact="0.16"/>
        </dgm:constrLst>
      </dgm:if>
      <dgm:if name="Name3" axis="ch" ptType="node" func="cnt" op="equ" val="2">
        <dgm:constrLst>
          <dgm:constr type="primFontSz" for="ch" ptType="node" op="equ" val="65"/>
          <dgm:constr type="w" for="ch" forName="arrowNode" refType="w" fact="0.75"/>
          <dgm:constr type="h" for="ch" forName="arrowNode" refType="h"/>
          <dgm:constr type="l" for="ch" forName="arrowNode" refType="w" fact="0.07"/>
          <dgm:constr type="t" for="ch" forName="arrowNode"/>
          <dgm:constr type="l" for="ch" forName="txNode1" refType="w" fact="0"/>
          <dgm:constr type="t" for="ch" forName="txNode1" refType="h" fact="0"/>
          <dgm:constr type="r" for="ch" forName="txNode1" refType="w" fact="0.37"/>
          <dgm:constr type="h" for="ch" forName="txNode1" refType="h" fact="0.16"/>
          <dgm:constr type="l" for="ch" forName="txNode2" refType="w" fact="0.5"/>
          <dgm:constr type="b" for="ch" forName="txNode2" refType="h"/>
          <dgm:constr type="r" for="ch" forName="txNode2" refType="w"/>
          <dgm:constr type="h" for="ch" forName="txNode2" refType="h" fact="0.16"/>
        </dgm:constrLst>
      </dgm:if>
      <dgm:if name="Name4" axis="ch" ptType="node" func="cnt" op="equ" val="3">
        <dgm:constrLst>
          <dgm:constr type="primFontSz" for="ch" ptType="node" op="equ" val="65"/>
          <dgm:constr type="w" for="ch" forName="arrowNode" refType="w" fact="0.75"/>
          <dgm:constr type="h" for="ch" forName="arrowNode" refType="h"/>
          <dgm:constr type="l" for="ch" forName="arrowNode" refType="w" fact="0.07"/>
          <dgm:constr type="t" for="ch" forName="arrowNode"/>
          <dgm:constr type="l" for="ch" forName="txNode1" refType="w" fact="0"/>
          <dgm:constr type="t" for="ch" forName="txNode1" refType="h" fact="0"/>
          <dgm:constr type="r" for="ch" forName="txNode1" refType="w" fact="0.37"/>
          <dgm:constr type="h" for="ch" forName="txNode1" refType="h" fact="0.16"/>
          <dgm:constr type="l" for="ch" forName="txNode2" refType="w" fact="0.56"/>
          <dgm:constr type="ctrY" for="ch" forName="txNode2" refType="h" fact="0.3992"/>
          <dgm:constr type="r" for="ch" forName="txNode2" refType="w"/>
          <dgm:constr type="h" for="ch" forName="txNode2" refType="h" fact="0.16"/>
          <dgm:constr type="l" for="ch" forName="txNode3" refType="w" fact="0.5"/>
          <dgm:constr type="b" for="ch" forName="txNode3" refType="h"/>
          <dgm:constr type="r" for="ch" forName="txNode3" refType="w"/>
          <dgm:constr type="h" for="ch" forName="txNode3" refType="h" fact="0.16"/>
          <dgm:constr type="ctrX" for="ch" forName="dotNode2" refType="w" fact="0.4782"/>
          <dgm:constr type="ctrY" for="ch" forName="dotNode2" refType="h" fact="0.3992"/>
          <dgm:constr type="h" for="ch" forName="dotNode2" refType="h" fact="0.0218"/>
          <dgm:constr type="w" for="ch" forName="dotNode2" refType="h" refFor="ch" refForName="dotNode2"/>
        </dgm:constrLst>
      </dgm:if>
      <dgm:if name="Name5" axis="ch" ptType="node" func="cnt" op="equ" val="4">
        <dgm:constrLst>
          <dgm:constr type="primFontSz" for="ch" ptType="node" op="equ" val="65"/>
          <dgm:constr type="w" for="ch" forName="arrowNode" refType="w" fact="0.75"/>
          <dgm:constr type="h" for="ch" forName="arrowNode" refType="h"/>
          <dgm:constr type="l" for="ch" forName="arrowNode" refType="w" fact="0.07"/>
          <dgm:constr type="t" for="ch" forName="arrowNode"/>
          <dgm:constr type="l" for="ch" forName="txNode1" refType="w" fact="0"/>
          <dgm:constr type="t" for="ch" forName="txNode1" refType="h" fact="0"/>
          <dgm:constr type="r" for="ch" forName="txNode1" refType="w" fact="0.37"/>
          <dgm:constr type="h" for="ch" forName="txNode1" refType="h" fact="0.16"/>
          <dgm:constr type="l" for="ch" forName="txNode2" refType="w" fact="0.49"/>
          <dgm:constr type="ctrY" for="ch" forName="txNode2" refType="h" fact="0.3153"/>
          <dgm:constr type="r" for="ch" forName="txNode2" refType="w"/>
          <dgm:constr type="h" for="ch" forName="txNode2" refType="h" fact="0.16"/>
          <dgm:constr type="l" for="ch" forName="txNode3" refType="w" fact="0"/>
          <dgm:constr type="ctrY" for="ch" forName="txNode3" refType="h" fact="0.5004"/>
          <dgm:constr type="r" for="ch" forName="txNode3" refType="w" fact="0.5"/>
          <dgm:constr type="h" for="ch" forName="txNode3" refType="h" fact="0.16"/>
          <dgm:constr type="l" for="ch" forName="txNode4" refType="w" fact="0.5"/>
          <dgm:constr type="b" for="ch" forName="txNode4" refType="h"/>
          <dgm:constr type="r" for="ch" forName="txNode4" refType="w"/>
          <dgm:constr type="h" for="ch" forName="txNode4" refType="h" fact="0.16"/>
          <dgm:constr type="ctrX" for="ch" forName="dotNode2" refType="w" fact="0.39"/>
          <dgm:constr type="ctrY" for="ch" forName="dotNode2" refType="h" fact="0.3153"/>
          <dgm:constr type="h" for="ch" forName="dotNode2" refType="h" fact="0.0218"/>
          <dgm:constr type="w" for="ch" forName="dotNode2" refType="h" refFor="ch" refForName="dotNode2"/>
          <dgm:constr type="ctrX" for="ch" forName="dotNode3" refType="w" fact="0.5626"/>
          <dgm:constr type="ctrY" for="ch" forName="dotNode3" refType="h" fact="0.5004"/>
          <dgm:constr type="h" for="ch" forName="dotNode3" refType="h" fact="0.0218"/>
          <dgm:constr type="w" for="ch" forName="dotNode3" refType="h" refFor="ch" refForName="dotNode3"/>
        </dgm:constrLst>
      </dgm:if>
      <dgm:if name="Name6" axis="ch" ptType="node" func="cnt" op="equ" val="5">
        <dgm:constrLst>
          <dgm:constr type="primFontSz" for="ch" ptType="node" op="equ" val="65"/>
          <dgm:constr type="w" for="ch" forName="arrowNode" refType="w" fact="0.75"/>
          <dgm:constr type="h" for="ch" forName="arrowNode" refType="h"/>
          <dgm:constr type="l" for="ch" forName="arrowNode" refType="w" fact="0.07"/>
          <dgm:constr type="t" for="ch" forName="arrowNode"/>
          <dgm:constr type="l" for="ch" forName="txNode1" refType="w" fact="0"/>
          <dgm:constr type="t" for="ch" forName="txNode1" refType="h" fact="0"/>
          <dgm:constr type="r" for="ch" forName="txNode1" refType="w" fact="0.37"/>
          <dgm:constr type="h" for="ch" forName="txNode1" refType="h" fact="0.16"/>
          <dgm:constr type="l" for="ch" forName="txNode2" refType="w" fact="0.46"/>
          <dgm:constr type="ctrY" for="ch" forName="txNode2" refType="h" fact="0.2885"/>
          <dgm:constr type="r" for="ch" forName="txNode2" refType="w"/>
          <dgm:constr type="h" for="ch" forName="txNode2" refType="h" fact="0.16"/>
          <dgm:constr type="l" for="ch" forName="txNode3" refType="w" fact="0"/>
          <dgm:constr type="ctrY" for="ch" forName="txNode3" refType="h" fact="0.4089"/>
          <dgm:constr type="r" for="ch" forName="txNode3" refType="w" fact="0.43"/>
          <dgm:constr type="h" for="ch" forName="txNode3" refType="h" fact="0.16"/>
          <dgm:constr type="l" for="ch" forName="txNode4" refType="w" fact="0.67"/>
          <dgm:constr type="ctrY" for="ch" forName="txNode4" refType="h" fact="0.5497"/>
          <dgm:constr type="r" for="ch" forName="txNode4" refType="w"/>
          <dgm:constr type="h" for="ch" forName="txNode4" refType="h" fact="0.16"/>
          <dgm:constr type="l" for="ch" forName="txNode5" refType="w" fact="0.5"/>
          <dgm:constr type="b" for="ch" forName="txNode5" refType="h"/>
          <dgm:constr type="r" for="ch" forName="txNode5" refType="w"/>
          <dgm:constr type="h" for="ch" forName="txNode5" refType="h" fact="0.16"/>
          <dgm:constr type="ctrX" for="ch" forName="dotNode2" refType="w" fact="0.3565"/>
          <dgm:constr type="ctrY" for="ch" forName="dotNode2" refType="h" fact="0.2885"/>
          <dgm:constr type="h" for="ch" forName="dotNode2" refType="h" fact="0.0218"/>
          <dgm:constr type="w" for="ch" forName="dotNode2" refType="h" refFor="ch" refForName="dotNode2"/>
          <dgm:constr type="ctrX" for="ch" forName="dotNode3" refType="w" fact="0.4922"/>
          <dgm:constr type="ctrY" for="ch" forName="dotNode3" refType="h" fact="0.4089"/>
          <dgm:constr type="h" for="ch" forName="dotNode3" refType="h" fact="0.0218"/>
          <dgm:constr type="w" for="ch" forName="dotNode3" refType="h" refFor="ch" refForName="dotNode3"/>
          <dgm:constr type="ctrX" for="ch" forName="dotNode4" refType="w" fact="0.5939"/>
          <dgm:constr type="ctrY" for="ch" forName="dotNode4" refType="h" fact="0.5497"/>
          <dgm:constr type="h" for="ch" forName="dotNode4" refType="h" fact="0.0218"/>
          <dgm:constr type="w" for="ch" forName="dotNode4" refType="h" refFor="ch" refForName="dotNode4"/>
        </dgm:constrLst>
      </dgm:if>
      <dgm:if name="Name7" axis="ch" ptType="node" func="cnt" op="equ" val="6">
        <dgm:constrLst>
          <dgm:constr type="primFontSz" for="ch" ptType="node" op="equ" val="65"/>
          <dgm:constr type="w" for="ch" forName="arrowNode" refType="w" fact="0.75"/>
          <dgm:constr type="h" for="ch" forName="arrowNode" refType="h"/>
          <dgm:constr type="l" for="ch" forName="arrowNode" refType="w" fact="0.07"/>
          <dgm:constr type="t" for="ch" forName="arrowNode"/>
          <dgm:constr type="l" for="ch" forName="txNode1" refType="w" fact="0"/>
          <dgm:constr type="t" for="ch" forName="txNode1" refType="h" fact="0"/>
          <dgm:constr type="r" for="ch" forName="txNode1" refType="w" fact="0.37"/>
          <dgm:constr type="h" for="ch" forName="txNode1" refType="h" fact="0.16"/>
          <dgm:constr type="l" for="ch" forName="txNode2" refType="w" fact="0.45"/>
          <dgm:constr type="ctrY" for="ch" forName="txNode2" refType="h" fact="0.2693"/>
          <dgm:constr type="r" for="ch" forName="txNode2" refType="w"/>
          <dgm:constr type="h" for="ch" forName="txNode2" refType="h" fact="0.16"/>
          <dgm:constr type="l" for="ch" forName="txNode3" refType="w" fact="0"/>
          <dgm:constr type="ctrY" for="ch" forName="txNode3" refType="h" fact="0.3638"/>
          <dgm:constr type="r" for="ch" forName="txNode3" refType="w" fact="0.37"/>
          <dgm:constr type="h" for="ch" forName="txNode3" refType="h" fact="0.16"/>
          <dgm:constr type="l" for="ch" forName="txNode4" refType="w" fact="0.63"/>
          <dgm:constr type="ctrY" for="ch" forName="txNode4" refType="h" fact="0.4744"/>
          <dgm:constr type="r" for="ch" forName="txNode4" refType="w"/>
          <dgm:constr type="h" for="ch" forName="txNode4" refType="h" fact="0.16"/>
          <dgm:constr type="l" for="ch" forName="txNode5" refType="w" fact="0"/>
          <dgm:constr type="ctrY" for="ch" forName="txNode5" refType="h" fact="0.5961"/>
          <dgm:constr type="r" for="ch" forName="txNode5" refType="w" fact="0.55"/>
          <dgm:constr type="h" for="ch" forName="txNode5" refType="h" fact="0.16"/>
          <dgm:constr type="l" for="ch" forName="txNode6" refType="w" fact="0.5"/>
          <dgm:constr type="b" for="ch" forName="txNode6" refType="h"/>
          <dgm:constr type="r" for="ch" forName="txNode6" refType="w"/>
          <dgm:constr type="h" for="ch" forName="txNode6" refType="h" fact="0.16"/>
          <dgm:constr type="ctrX" for="ch" forName="dotNode2" refType="w" fact="0.33"/>
          <dgm:constr type="ctrY" for="ch" forName="dotNode2" refType="h" fact="0.2693"/>
          <dgm:constr type="h" for="ch" forName="dotNode2" refType="h" fact="0.0218"/>
          <dgm:constr type="w" for="ch" forName="dotNode2" refType="h" refFor="ch" refForName="dotNode2"/>
          <dgm:constr type="ctrX" for="ch" forName="dotNode3" refType="w" fact="0.4419"/>
          <dgm:constr type="ctrY" for="ch" forName="dotNode3" refType="h" fact="0.3638"/>
          <dgm:constr type="h" for="ch" forName="dotNode3" refType="h" fact="0.0218"/>
          <dgm:constr type="w" for="ch" forName="dotNode3" refType="h" refFor="ch" refForName="dotNode3"/>
          <dgm:constr type="ctrX" for="ch" forName="dotNode4" refType="w" fact="0.5425"/>
          <dgm:constr type="ctrY" for="ch" forName="dotNode4" refType="h" fact="0.4744"/>
          <dgm:constr type="h" for="ch" forName="dotNode4" refType="h" fact="0.0218"/>
          <dgm:constr type="w" for="ch" forName="dotNode4" refType="h" refFor="ch" refForName="dotNode4"/>
          <dgm:constr type="ctrX" for="ch" forName="dotNode5" refType="w" fact="0.6153"/>
          <dgm:constr type="ctrY" for="ch" forName="dotNode5" refType="h" fact="0.5961"/>
          <dgm:constr type="h" for="ch" forName="dotNode5" refType="h" fact="0.0218"/>
          <dgm:constr type="w" for="ch" forName="dotNode5" refType="h" refFor="ch" refForName="dotNode5"/>
        </dgm:constrLst>
      </dgm:if>
      <dgm:else name="Name8">
        <dgm:constrLst>
          <dgm:constr type="primFontSz" for="ch" ptType="node" op="equ" val="65"/>
          <dgm:constr type="w" for="ch" forName="arrowNode" refType="w" fact="0.75"/>
          <dgm:constr type="h" for="ch" forName="arrowNode" refType="h"/>
          <dgm:constr type="l" for="ch" forName="arrowNode" refType="w" fact="0.07"/>
          <dgm:constr type="t" for="ch" forName="arrowNode"/>
          <dgm:constr type="l" for="ch" forName="txNode1" refType="w" fact="0"/>
          <dgm:constr type="t" for="ch" forName="txNode1" refType="h" fact="0"/>
          <dgm:constr type="r" for="ch" forName="txNode1" refType="w" fact="0.37"/>
          <dgm:constr type="h" for="ch" forName="txNode1" refType="h" fact="0.16"/>
          <dgm:constr type="l" for="ch" forName="txNode2" refType="w" fact="0.44"/>
          <dgm:constr type="ctrY" for="ch" forName="txNode2" refType="h" fact="0.2693"/>
          <dgm:constr type="r" for="ch" forName="txNode2" refType="w"/>
          <dgm:constr type="h" for="ch" forName="txNode2" refType="h" fact="0.16"/>
          <dgm:constr type="l" for="ch" forName="txNode3" refType="w" fact="0"/>
          <dgm:constr type="ctrY" for="ch" forName="txNode3" refType="h" fact="0.3424"/>
          <dgm:constr type="r" for="ch" forName="txNode3" refType="w" fact="0.33"/>
          <dgm:constr type="h" for="ch" forName="txNode3" refType="h" fact="0.16"/>
          <dgm:constr type="l" for="ch" forName="txNode4" refType="w" fact="0.61"/>
          <dgm:constr type="ctrY" for="ch" forName="txNode4" refType="h" fact="0.4276"/>
          <dgm:constr type="r" for="ch" forName="txNode4" refType="w"/>
          <dgm:constr type="h" for="ch" forName="txNode4" refType="h" fact="0.16"/>
          <dgm:constr type="l" for="ch" forName="txNode5" refType="w" fact="0"/>
          <dgm:constr type="ctrY" for="ch" forName="txNode5" refType="h" fact="0.5218"/>
          <dgm:constr type="r" for="ch" forName="txNode5" refType="w" fact="0.5"/>
          <dgm:constr type="h" for="ch" forName="txNode5" refType="h" fact="0.16"/>
          <dgm:constr type="l" for="ch" forName="txNode6" refType="w" fact="0.71"/>
          <dgm:constr type="ctrY" for="ch" forName="txNode6" refType="h" fact="0.6179"/>
          <dgm:constr type="r" for="ch" forName="txNode6" refType="w"/>
          <dgm:constr type="h" for="ch" forName="txNode6" refType="h" fact="0.16"/>
          <dgm:constr type="l" for="ch" forName="txNode7" refType="w" fact="0.5"/>
          <dgm:constr type="b" for="ch" forName="txNode7" refType="h"/>
          <dgm:constr type="r" for="ch" forName="txNode7" refType="w"/>
          <dgm:constr type="h" for="ch" forName="txNode7" refType="h" fact="0.16"/>
          <dgm:constr type="ctrX" for="ch" forName="dotNode2" refType="w" fact="0.33"/>
          <dgm:constr type="ctrY" for="ch" forName="dotNode2" refType="h" fact="0.2693"/>
          <dgm:constr type="h" for="ch" forName="dotNode2" refType="h" fact="0.0218"/>
          <dgm:constr type="w" for="ch" forName="dotNode2" refType="h" refFor="ch" refForName="dotNode2"/>
          <dgm:constr type="ctrX" for="ch" forName="dotNode3" refType="w" fact="0.425"/>
          <dgm:constr type="ctrY" for="ch" forName="dotNode3" refType="h" fact="0.3424"/>
          <dgm:constr type="h" for="ch" forName="dotNode3" refType="h" fact="0.0218"/>
          <dgm:constr type="w" for="ch" forName="dotNode3" refType="h" refFor="ch" refForName="dotNode3"/>
          <dgm:constr type="ctrX" for="ch" forName="dotNode4" refType="w" fact="0.505"/>
          <dgm:constr type="ctrY" for="ch" forName="dotNode4" refType="h" fact="0.4276"/>
          <dgm:constr type="h" for="ch" forName="dotNode4" refType="h" fact="0.0218"/>
          <dgm:constr type="w" for="ch" forName="dotNode4" refType="h" refFor="ch" refForName="dotNode4"/>
          <dgm:constr type="ctrX" for="ch" forName="dotNode5" refType="w" fact="0.5742"/>
          <dgm:constr type="ctrY" for="ch" forName="dotNode5" refType="h" fact="0.5218"/>
          <dgm:constr type="h" for="ch" forName="dotNode5" refType="h" fact="0.0218"/>
          <dgm:constr type="w" for="ch" forName="dotNode5" refType="h" refFor="ch" refForName="dotNode5"/>
          <dgm:constr type="ctrX" for="ch" forName="dotNode6" refType="w" fact="0.63"/>
          <dgm:constr type="ctrY" for="ch" forName="dotNode6" refType="h" fact="0.6179"/>
          <dgm:constr type="h" for="ch" forName="dotNode6" refType="h" fact="0.0218"/>
          <dgm:constr type="w" for="ch" forName="dotNode6" refType="h" refFor="ch" refForName="dotNode6"/>
        </dgm:constrLst>
      </dgm:else>
    </dgm:choose>
    <dgm:forEach name="Name9" axis="self" ptType="parTrans">
      <dgm:forEach name="Name10" axis="self" ptType="sibTrans" st="2">
        <dgm:forEach name="dotRepeat" axis="self">
          <dgm:layoutNode name="dotRepeatNode" styleLbl="fgShp">
            <dgm:alg type="sp"/>
            <dgm:shape xmlns:r="http://schemas.openxmlformats.org/officeDocument/2006/relationships" type="ellipse" r:blip="">
              <dgm:adjLst/>
            </dgm:shape>
            <dgm:presOf axis="self"/>
          </dgm:layoutNode>
        </dgm:forEach>
      </dgm:forEach>
    </dgm:forEach>
    <dgm:choose name="Name11">
      <dgm:if name="Name12" axis="ch" ptType="node" func="cnt" op="gte" val="1">
        <dgm:layoutNode name="arrowNode" styleLbl="node1">
          <dgm:alg type="sp"/>
          <dgm:shape xmlns:r="http://schemas.openxmlformats.org/officeDocument/2006/relationships" rot="73.2729" type="swooshArrow" r:blip="">
            <dgm:adjLst>
              <dgm:adj idx="1" val="0.1631"/>
              <dgm:adj idx="2" val="0.3137"/>
            </dgm:adjLst>
          </dgm:shape>
          <dgm:presOf/>
        </dgm:layoutNode>
      </dgm:if>
      <dgm:else name="Name13"/>
    </dgm:choose>
    <dgm:forEach name="Name14" axis="ch" ptType="node" cnt="1">
      <dgm:layoutNode name="txNode1" styleLbl="revTx">
        <dgm:varLst>
          <dgm:bulletEnabled val="1"/>
        </dgm:varLst>
        <dgm:alg type="tx">
          <dgm:param type="txAnchorVert" val="b"/>
        </dgm:alg>
        <dgm:shape xmlns:r="http://schemas.openxmlformats.org/officeDocument/2006/relationships" type="rect" r:blip="" zOrderOff="10">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15" axis="ch" ptType="node" st="2" cnt="1">
      <dgm:layoutNode name="txNode2" styleLbl="revTx">
        <dgm:varLst>
          <dgm:bulletEnabled val="1"/>
        </dgm:varLst>
        <dgm:choose name="Name16">
          <dgm:if name="Name17" axis="self" ptType="node" func="revPos" op="equ" val="1">
            <dgm:alg type="tx">
              <dgm:param type="txAnchorVert" val="t"/>
            </dgm:alg>
          </dgm:if>
          <dgm:if name="Name18" axis="self" ptType="node" func="posOdd" op="equ" val="1">
            <dgm:alg type="tx">
              <dgm:param type="parTxLTRAlign" val="r"/>
              <dgm:param type="parTxRTLAlign" val="r"/>
            </dgm:alg>
          </dgm:if>
          <dgm:else name="Name19">
            <dgm:alg type="tx">
              <dgm:param type="parTxLTRAlign" val="l"/>
              <dgm:param type="parTxRTLAlign" val="l"/>
            </dgm:alg>
          </dgm:else>
        </dgm:choose>
        <dgm:shape xmlns:r="http://schemas.openxmlformats.org/officeDocument/2006/relationships" type="rect" r:blip="" zOrderOff="10">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20">
        <dgm:if name="Name21" axis="par ch" ptType="all node" func="cnt" op="neq" val="2">
          <dgm:forEach name="Name22" axis="follow" ptType="sibTrans" cnt="1">
            <dgm:layoutNode name="dotNode2">
              <dgm:alg type="sp"/>
              <dgm:shape xmlns:r="http://schemas.openxmlformats.org/officeDocument/2006/relationships" r:blip="">
                <dgm:adjLst/>
              </dgm:shape>
              <dgm:presOf/>
              <dgm:forEach name="Name23" ref="dotRepeat"/>
            </dgm:layoutNode>
          </dgm:forEach>
        </dgm:if>
        <dgm:else name="Name24"/>
      </dgm:choose>
    </dgm:forEach>
    <dgm:forEach name="Name25" axis="ch" ptType="node" st="3" cnt="1">
      <dgm:layoutNode name="txNode3" styleLbl="revTx">
        <dgm:varLst>
          <dgm:bulletEnabled val="1"/>
        </dgm:varLst>
        <dgm:choose name="Name26">
          <dgm:if name="Name27" axis="self" ptType="node" func="revPos" op="equ" val="1">
            <dgm:alg type="tx">
              <dgm:param type="txAnchorVert" val="t"/>
            </dgm:alg>
          </dgm:if>
          <dgm:if name="Name28" axis="self" ptType="node" func="posOdd" op="equ" val="1">
            <dgm:alg type="tx">
              <dgm:param type="parTxLTRAlign" val="r"/>
              <dgm:param type="parTxRTLAlign" val="r"/>
            </dgm:alg>
          </dgm:if>
          <dgm:else name="Name29">
            <dgm:alg type="tx">
              <dgm:param type="parTxLTRAlign" val="l"/>
              <dgm:param type="parTxRTLAlign" val="l"/>
            </dgm:alg>
          </dgm:else>
        </dgm:choose>
        <dgm:shape xmlns:r="http://schemas.openxmlformats.org/officeDocument/2006/relationships" type="rect" r:blip="" zOrderOff="10">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30">
        <dgm:if name="Name31" axis="par ch" ptType="all node" func="cnt" op="neq" val="3">
          <dgm:forEach name="Name32" axis="follow" ptType="sibTrans" cnt="1">
            <dgm:layoutNode name="dotNode3">
              <dgm:alg type="sp"/>
              <dgm:shape xmlns:r="http://schemas.openxmlformats.org/officeDocument/2006/relationships" r:blip="">
                <dgm:adjLst/>
              </dgm:shape>
              <dgm:presOf/>
              <dgm:forEach name="Name33" ref="dotRepeat"/>
            </dgm:layoutNode>
          </dgm:forEach>
        </dgm:if>
        <dgm:else name="Name34"/>
      </dgm:choose>
    </dgm:forEach>
    <dgm:forEach name="Name35" axis="ch" ptType="node" st="4" cnt="1">
      <dgm:layoutNode name="txNode4" styleLbl="revTx">
        <dgm:varLst>
          <dgm:bulletEnabled val="1"/>
        </dgm:varLst>
        <dgm:choose name="Name36">
          <dgm:if name="Name37" axis="self" ptType="node" func="revPos" op="equ" val="1">
            <dgm:alg type="tx">
              <dgm:param type="txAnchorVert" val="t"/>
            </dgm:alg>
          </dgm:if>
          <dgm:if name="Name38" axis="self" ptType="node" func="posOdd" op="equ" val="1">
            <dgm:alg type="tx">
              <dgm:param type="parTxLTRAlign" val="r"/>
              <dgm:param type="parTxRTLAlign" val="r"/>
            </dgm:alg>
          </dgm:if>
          <dgm:else name="Name39">
            <dgm:alg type="tx">
              <dgm:param type="parTxLTRAlign" val="l"/>
              <dgm:param type="parTxRTLAlign" val="l"/>
            </dgm:alg>
          </dgm:else>
        </dgm:choose>
        <dgm:shape xmlns:r="http://schemas.openxmlformats.org/officeDocument/2006/relationships" type="rect" r:blip="" zOrderOff="10">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40">
        <dgm:if name="Name41" axis="par ch" ptType="all node" func="cnt" op="neq" val="4">
          <dgm:forEach name="Name42" axis="follow" ptType="sibTrans" cnt="1">
            <dgm:layoutNode name="dotNode4">
              <dgm:alg type="sp"/>
              <dgm:shape xmlns:r="http://schemas.openxmlformats.org/officeDocument/2006/relationships" r:blip="">
                <dgm:adjLst/>
              </dgm:shape>
              <dgm:presOf/>
              <dgm:forEach name="Name43" ref="dotRepeat"/>
            </dgm:layoutNode>
          </dgm:forEach>
        </dgm:if>
        <dgm:else name="Name44"/>
      </dgm:choose>
    </dgm:forEach>
    <dgm:forEach name="Name45" axis="ch" ptType="node" st="5" cnt="1">
      <dgm:layoutNode name="txNode5" styleLbl="revTx">
        <dgm:varLst>
          <dgm:bulletEnabled val="1"/>
        </dgm:varLst>
        <dgm:choose name="Name46">
          <dgm:if name="Name47" axis="self" ptType="node" func="revPos" op="equ" val="1">
            <dgm:alg type="tx">
              <dgm:param type="txAnchorVert" val="t"/>
            </dgm:alg>
          </dgm:if>
          <dgm:if name="Name48" axis="self" ptType="node" func="posOdd" op="equ" val="1">
            <dgm:alg type="tx">
              <dgm:param type="parTxLTRAlign" val="r"/>
              <dgm:param type="parTxRTLAlign" val="r"/>
            </dgm:alg>
          </dgm:if>
          <dgm:else name="Name49">
            <dgm:alg type="tx">
              <dgm:param type="parTxLTRAlign" val="l"/>
              <dgm:param type="parTxRTLAlign" val="l"/>
            </dgm:alg>
          </dgm:else>
        </dgm:choose>
        <dgm:shape xmlns:r="http://schemas.openxmlformats.org/officeDocument/2006/relationships" type="rect" r:blip="" zOrderOff="10">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50">
        <dgm:if name="Name51" axis="par ch" ptType="all node" func="cnt" op="neq" val="5">
          <dgm:forEach name="Name52" axis="follow" ptType="sibTrans" cnt="1">
            <dgm:layoutNode name="dotNode5">
              <dgm:alg type="sp"/>
              <dgm:shape xmlns:r="http://schemas.openxmlformats.org/officeDocument/2006/relationships" r:blip="">
                <dgm:adjLst/>
              </dgm:shape>
              <dgm:presOf/>
              <dgm:forEach name="Name53" ref="dotRepeat"/>
            </dgm:layoutNode>
          </dgm:forEach>
        </dgm:if>
        <dgm:else name="Name54"/>
      </dgm:choose>
    </dgm:forEach>
    <dgm:forEach name="Name55" axis="ch" ptType="node" st="6" cnt="1">
      <dgm:layoutNode name="txNode6" styleLbl="revTx">
        <dgm:varLst>
          <dgm:bulletEnabled val="1"/>
        </dgm:varLst>
        <dgm:choose name="Name56">
          <dgm:if name="Name57" axis="self" ptType="node" func="revPos" op="equ" val="1">
            <dgm:alg type="tx">
              <dgm:param type="txAnchorVert" val="t"/>
            </dgm:alg>
          </dgm:if>
          <dgm:if name="Name58" axis="self" ptType="node" func="posOdd" op="equ" val="1">
            <dgm:alg type="tx">
              <dgm:param type="parTxLTRAlign" val="r"/>
              <dgm:param type="parTxRTLAlign" val="r"/>
            </dgm:alg>
          </dgm:if>
          <dgm:else name="Name59">
            <dgm:alg type="tx">
              <dgm:param type="parTxLTRAlign" val="l"/>
              <dgm:param type="parTxRTLAlign" val="l"/>
            </dgm:alg>
          </dgm:else>
        </dgm:choose>
        <dgm:shape xmlns:r="http://schemas.openxmlformats.org/officeDocument/2006/relationships" type="rect" r:blip="" zOrderOff="10">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60">
        <dgm:if name="Name61" axis="par ch" ptType="all node" func="cnt" op="neq" val="6">
          <dgm:forEach name="Name62" axis="follow" ptType="sibTrans" cnt="1">
            <dgm:layoutNode name="dotNode6">
              <dgm:alg type="sp"/>
              <dgm:shape xmlns:r="http://schemas.openxmlformats.org/officeDocument/2006/relationships" r:blip="">
                <dgm:adjLst/>
              </dgm:shape>
              <dgm:presOf/>
              <dgm:forEach name="Name63" ref="dotRepeat"/>
            </dgm:layoutNode>
          </dgm:forEach>
        </dgm:if>
        <dgm:else name="Name64"/>
      </dgm:choose>
    </dgm:forEach>
    <dgm:forEach name="Name65" axis="ch" ptType="node" st="7" cnt="1">
      <dgm:layoutNode name="txNode7" styleLbl="revTx">
        <dgm:varLst>
          <dgm:bulletEnabled val="1"/>
        </dgm:varLst>
        <dgm:alg type="tx">
          <dgm:param type="txAnchorVert" val="t"/>
        </dgm:alg>
        <dgm:shape xmlns:r="http://schemas.openxmlformats.org/officeDocument/2006/relationships" type="rect" r:blip="" zOrderOff="10">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52" name="Shape 52"/>
          <p:cNvSpPr>
            <a:spLocks noGrp="1" noRot="1" noChangeAspect="1"/>
          </p:cNvSpPr>
          <p:nvPr>
            <p:ph type="sldImg"/>
          </p:nvPr>
        </p:nvSpPr>
        <p:spPr>
          <a:xfrm>
            <a:off x="1143000" y="685800"/>
            <a:ext cx="4572000" cy="3429000"/>
          </a:xfrm>
          <a:prstGeom prst="rect">
            <a:avLst/>
          </a:prstGeom>
        </p:spPr>
        <p:txBody>
          <a:bodyPr/>
          <a:lstStyle/>
          <a:p>
            <a:endParaRPr/>
          </a:p>
        </p:txBody>
      </p:sp>
      <p:sp>
        <p:nvSpPr>
          <p:cNvPr id="53" name="Shape 53"/>
          <p:cNvSpPr>
            <a:spLocks noGrp="1"/>
          </p:cNvSpPr>
          <p:nvPr>
            <p:ph type="body" sz="quarter" idx="1"/>
          </p:nvPr>
        </p:nvSpPr>
        <p:spPr>
          <a:xfrm>
            <a:off x="914400" y="4343400"/>
            <a:ext cx="5029200" cy="4114800"/>
          </a:xfrm>
          <a:prstGeom prst="rect">
            <a:avLst/>
          </a:prstGeom>
        </p:spPr>
        <p:txBody>
          <a:bodyPr/>
          <a:lstStyle/>
          <a:p>
            <a:endParaRPr/>
          </a:p>
        </p:txBody>
      </p:sp>
    </p:spTree>
    <p:extLst>
      <p:ext uri="{BB962C8B-B14F-4D97-AF65-F5344CB8AC3E}">
        <p14:creationId xmlns:p14="http://schemas.microsoft.com/office/powerpoint/2010/main" val="910453897"/>
      </p:ext>
    </p:extLst>
  </p:cSld>
  <p:clrMap bg1="lt1" tx1="dk1" bg2="lt2" tx2="dk2" accent1="accent1" accent2="accent2" accent3="accent3" accent4="accent4" accent5="accent5" accent6="accent6" hlink="hlink" folHlink="folHlink"/>
  <p:notesStyle>
    <a:lvl1pPr defTabSz="457200" latinLnBrk="0">
      <a:lnSpc>
        <a:spcPct val="117999"/>
      </a:lnSpc>
      <a:defRPr sz="2200">
        <a:latin typeface="Helvetica Neue"/>
        <a:ea typeface="Helvetica Neue"/>
        <a:cs typeface="Helvetica Neue"/>
        <a:sym typeface="Helvetica Neue"/>
      </a:defRPr>
    </a:lvl1pPr>
    <a:lvl2pPr indent="228600" defTabSz="457200" latinLnBrk="0">
      <a:lnSpc>
        <a:spcPct val="117999"/>
      </a:lnSpc>
      <a:defRPr sz="2200">
        <a:latin typeface="Helvetica Neue"/>
        <a:ea typeface="Helvetica Neue"/>
        <a:cs typeface="Helvetica Neue"/>
        <a:sym typeface="Helvetica Neue"/>
      </a:defRPr>
    </a:lvl2pPr>
    <a:lvl3pPr indent="457200" defTabSz="457200" latinLnBrk="0">
      <a:lnSpc>
        <a:spcPct val="117999"/>
      </a:lnSpc>
      <a:defRPr sz="2200">
        <a:latin typeface="Helvetica Neue"/>
        <a:ea typeface="Helvetica Neue"/>
        <a:cs typeface="Helvetica Neue"/>
        <a:sym typeface="Helvetica Neue"/>
      </a:defRPr>
    </a:lvl3pPr>
    <a:lvl4pPr indent="685800" defTabSz="457200" latinLnBrk="0">
      <a:lnSpc>
        <a:spcPct val="117999"/>
      </a:lnSpc>
      <a:defRPr sz="2200">
        <a:latin typeface="Helvetica Neue"/>
        <a:ea typeface="Helvetica Neue"/>
        <a:cs typeface="Helvetica Neue"/>
        <a:sym typeface="Helvetica Neue"/>
      </a:defRPr>
    </a:lvl4pPr>
    <a:lvl5pPr indent="914400" defTabSz="457200" latinLnBrk="0">
      <a:lnSpc>
        <a:spcPct val="117999"/>
      </a:lnSpc>
      <a:defRPr sz="2200">
        <a:latin typeface="Helvetica Neue"/>
        <a:ea typeface="Helvetica Neue"/>
        <a:cs typeface="Helvetica Neue"/>
        <a:sym typeface="Helvetica Neue"/>
      </a:defRPr>
    </a:lvl5pPr>
    <a:lvl6pPr indent="1143000" defTabSz="457200" latinLnBrk="0">
      <a:lnSpc>
        <a:spcPct val="117999"/>
      </a:lnSpc>
      <a:defRPr sz="2200">
        <a:latin typeface="Helvetica Neue"/>
        <a:ea typeface="Helvetica Neue"/>
        <a:cs typeface="Helvetica Neue"/>
        <a:sym typeface="Helvetica Neue"/>
      </a:defRPr>
    </a:lvl6pPr>
    <a:lvl7pPr indent="1371600" defTabSz="457200" latinLnBrk="0">
      <a:lnSpc>
        <a:spcPct val="117999"/>
      </a:lnSpc>
      <a:defRPr sz="2200">
        <a:latin typeface="Helvetica Neue"/>
        <a:ea typeface="Helvetica Neue"/>
        <a:cs typeface="Helvetica Neue"/>
        <a:sym typeface="Helvetica Neue"/>
      </a:defRPr>
    </a:lvl7pPr>
    <a:lvl8pPr indent="1600200" defTabSz="457200" latinLnBrk="0">
      <a:lnSpc>
        <a:spcPct val="117999"/>
      </a:lnSpc>
      <a:defRPr sz="2200">
        <a:latin typeface="Helvetica Neue"/>
        <a:ea typeface="Helvetica Neue"/>
        <a:cs typeface="Helvetica Neue"/>
        <a:sym typeface="Helvetica Neue"/>
      </a:defRPr>
    </a:lvl8pPr>
    <a:lvl9pPr indent="1828800" defTabSz="457200" latinLnBrk="0">
      <a:lnSpc>
        <a:spcPct val="117999"/>
      </a:lnSpc>
      <a:defRPr sz="2200">
        <a:latin typeface="Helvetica Neue"/>
        <a:ea typeface="Helvetica Neue"/>
        <a:cs typeface="Helvetica Neue"/>
        <a:sym typeface="Helvetica Neue"/>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a:xfrm>
            <a:off x="381000" y="685800"/>
            <a:ext cx="6096000" cy="3429000"/>
          </a:xfrm>
        </p:spPr>
      </p:sp>
      <p:sp>
        <p:nvSpPr>
          <p:cNvPr id="3" name="Symbol zastępczy notatek 2"/>
          <p:cNvSpPr>
            <a:spLocks noGrp="1"/>
          </p:cNvSpPr>
          <p:nvPr>
            <p:ph type="body" idx="1"/>
          </p:nvPr>
        </p:nvSpPr>
        <p:spPr/>
        <p:txBody>
          <a:bodyPr/>
          <a:lstStyle/>
          <a:p>
            <a:endParaRPr lang="pl-PL" sz="2200" dirty="0">
              <a:effectLst/>
              <a:latin typeface="Helvetica Neue"/>
              <a:ea typeface="Helvetica Neue"/>
              <a:cs typeface="Helvetica Neue"/>
              <a:sym typeface="Helvetica Neue"/>
            </a:endParaRPr>
          </a:p>
        </p:txBody>
      </p:sp>
    </p:spTree>
    <p:extLst>
      <p:ext uri="{BB962C8B-B14F-4D97-AF65-F5344CB8AC3E}">
        <p14:creationId xmlns:p14="http://schemas.microsoft.com/office/powerpoint/2010/main" val="119542699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a:xfrm>
            <a:off x="381000" y="685800"/>
            <a:ext cx="6096000" cy="3429000"/>
          </a:xfrm>
        </p:spPr>
      </p:sp>
      <p:sp>
        <p:nvSpPr>
          <p:cNvPr id="3" name="Symbol zastępczy notatek 2"/>
          <p:cNvSpPr>
            <a:spLocks noGrp="1"/>
          </p:cNvSpPr>
          <p:nvPr>
            <p:ph type="body" idx="1"/>
          </p:nvPr>
        </p:nvSpPr>
        <p:spPr/>
        <p:txBody>
          <a:bodyPr/>
          <a:lstStyle/>
          <a:p>
            <a:endParaRPr lang="pl-PL" sz="2400" b="0" dirty="0"/>
          </a:p>
        </p:txBody>
      </p:sp>
    </p:spTree>
    <p:extLst>
      <p:ext uri="{BB962C8B-B14F-4D97-AF65-F5344CB8AC3E}">
        <p14:creationId xmlns:p14="http://schemas.microsoft.com/office/powerpoint/2010/main" val="240871573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a:xfrm>
            <a:off x="381000" y="685800"/>
            <a:ext cx="6096000" cy="3429000"/>
          </a:xfrm>
        </p:spPr>
      </p:sp>
      <p:sp>
        <p:nvSpPr>
          <p:cNvPr id="3" name="Symbol zastępczy notatek 2"/>
          <p:cNvSpPr>
            <a:spLocks noGrp="1"/>
          </p:cNvSpPr>
          <p:nvPr>
            <p:ph type="body" idx="1"/>
          </p:nvPr>
        </p:nvSpPr>
        <p:spPr/>
        <p:txBody>
          <a:bodyPr/>
          <a:lstStyle/>
          <a:p>
            <a:endParaRPr lang="en-US" dirty="0">
              <a:solidFill>
                <a:srgbClr val="496F63"/>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22053561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a:xfrm>
            <a:off x="381000" y="685800"/>
            <a:ext cx="6096000" cy="3429000"/>
          </a:xfrm>
        </p:spPr>
      </p:sp>
      <p:sp>
        <p:nvSpPr>
          <p:cNvPr id="3" name="Symbol zastępczy notatek 2"/>
          <p:cNvSpPr>
            <a:spLocks noGrp="1"/>
          </p:cNvSpPr>
          <p:nvPr>
            <p:ph type="body" idx="1"/>
          </p:nvPr>
        </p:nvSpPr>
        <p:spPr/>
        <p:txBody>
          <a:bodyPr/>
          <a:lstStyle/>
          <a:p>
            <a:endParaRPr lang="en-US" dirty="0">
              <a:solidFill>
                <a:srgbClr val="496F63"/>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91485979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a:xfrm>
            <a:off x="381000" y="685800"/>
            <a:ext cx="6096000" cy="3429000"/>
          </a:xfrm>
        </p:spPr>
      </p:sp>
      <p:sp>
        <p:nvSpPr>
          <p:cNvPr id="3" name="Symbol zastępczy notatek 2"/>
          <p:cNvSpPr>
            <a:spLocks noGrp="1"/>
          </p:cNvSpPr>
          <p:nvPr>
            <p:ph type="body" idx="1"/>
          </p:nvPr>
        </p:nvSpPr>
        <p:spPr/>
        <p:txBody>
          <a:bodyPr/>
          <a:lstStyle/>
          <a:p>
            <a:endParaRPr lang="pl-PL" dirty="0"/>
          </a:p>
        </p:txBody>
      </p:sp>
    </p:spTree>
    <p:extLst>
      <p:ext uri="{BB962C8B-B14F-4D97-AF65-F5344CB8AC3E}">
        <p14:creationId xmlns:p14="http://schemas.microsoft.com/office/powerpoint/2010/main" val="138798094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a:xfrm>
            <a:off x="381000" y="685800"/>
            <a:ext cx="6096000" cy="3429000"/>
          </a:xfrm>
        </p:spPr>
      </p:sp>
      <p:sp>
        <p:nvSpPr>
          <p:cNvPr id="3" name="Symbol zastępczy notatek 2"/>
          <p:cNvSpPr>
            <a:spLocks noGrp="1"/>
          </p:cNvSpPr>
          <p:nvPr>
            <p:ph type="body" idx="1"/>
          </p:nvPr>
        </p:nvSpPr>
        <p:spPr/>
        <p:txBody>
          <a:bodyPr/>
          <a:lstStyle/>
          <a:p>
            <a:endParaRPr lang="pl-PL" dirty="0"/>
          </a:p>
        </p:txBody>
      </p:sp>
    </p:spTree>
    <p:extLst>
      <p:ext uri="{BB962C8B-B14F-4D97-AF65-F5344CB8AC3E}">
        <p14:creationId xmlns:p14="http://schemas.microsoft.com/office/powerpoint/2010/main" val="72913016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a:xfrm>
            <a:off x="381000" y="685800"/>
            <a:ext cx="6096000" cy="3429000"/>
          </a:xfrm>
        </p:spPr>
      </p:sp>
      <p:sp>
        <p:nvSpPr>
          <p:cNvPr id="3" name="Symbol zastępczy notatek 2"/>
          <p:cNvSpPr>
            <a:spLocks noGrp="1"/>
          </p:cNvSpPr>
          <p:nvPr>
            <p:ph type="body" idx="1"/>
          </p:nvPr>
        </p:nvSpPr>
        <p:spPr/>
        <p:txBody>
          <a:bodyPr/>
          <a:lstStyle/>
          <a:p>
            <a:endParaRPr lang="pl-PL" dirty="0"/>
          </a:p>
        </p:txBody>
      </p:sp>
    </p:spTree>
    <p:extLst>
      <p:ext uri="{BB962C8B-B14F-4D97-AF65-F5344CB8AC3E}">
        <p14:creationId xmlns:p14="http://schemas.microsoft.com/office/powerpoint/2010/main" val="315056969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a:xfrm>
            <a:off x="381000" y="685800"/>
            <a:ext cx="6096000" cy="3429000"/>
          </a:xfrm>
        </p:spPr>
      </p:sp>
      <p:sp>
        <p:nvSpPr>
          <p:cNvPr id="3" name="Symbol zastępczy notatek 2"/>
          <p:cNvSpPr>
            <a:spLocks noGrp="1"/>
          </p:cNvSpPr>
          <p:nvPr>
            <p:ph type="body" idx="1"/>
          </p:nvPr>
        </p:nvSpPr>
        <p:spPr/>
        <p:txBody>
          <a:bodyPr/>
          <a:lstStyle/>
          <a:p>
            <a:pPr marL="0" marR="0" lvl="0" indent="0" defTabSz="457200" eaLnBrk="1" fontAlgn="auto" latinLnBrk="0" hangingPunct="1">
              <a:lnSpc>
                <a:spcPct val="117999"/>
              </a:lnSpc>
              <a:spcBef>
                <a:spcPts val="0"/>
              </a:spcBef>
              <a:spcAft>
                <a:spcPts val="0"/>
              </a:spcAft>
              <a:buClrTx/>
              <a:buSzTx/>
              <a:buFontTx/>
              <a:buNone/>
              <a:tabLst/>
              <a:defRPr/>
            </a:pPr>
            <a:endParaRPr lang="en-US" sz="2400" dirty="0"/>
          </a:p>
        </p:txBody>
      </p:sp>
    </p:spTree>
    <p:extLst>
      <p:ext uri="{BB962C8B-B14F-4D97-AF65-F5344CB8AC3E}">
        <p14:creationId xmlns:p14="http://schemas.microsoft.com/office/powerpoint/2010/main" val="297919541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a:xfrm>
            <a:off x="381000" y="685800"/>
            <a:ext cx="6096000" cy="3429000"/>
          </a:xfrm>
        </p:spPr>
      </p:sp>
      <p:sp>
        <p:nvSpPr>
          <p:cNvPr id="3" name="Symbol zastępczy notatek 2"/>
          <p:cNvSpPr>
            <a:spLocks noGrp="1"/>
          </p:cNvSpPr>
          <p:nvPr>
            <p:ph type="body" idx="1"/>
          </p:nvPr>
        </p:nvSpPr>
        <p:spPr/>
        <p:txBody>
          <a:bodyPr/>
          <a:lstStyle/>
          <a:p>
            <a:endParaRPr lang="pl-PL" dirty="0"/>
          </a:p>
        </p:txBody>
      </p:sp>
    </p:spTree>
    <p:extLst>
      <p:ext uri="{BB962C8B-B14F-4D97-AF65-F5344CB8AC3E}">
        <p14:creationId xmlns:p14="http://schemas.microsoft.com/office/powerpoint/2010/main" val="230479822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a:xfrm>
            <a:off x="381000" y="685800"/>
            <a:ext cx="6096000" cy="3429000"/>
          </a:xfrm>
        </p:spPr>
      </p:sp>
      <p:sp>
        <p:nvSpPr>
          <p:cNvPr id="3" name="Symbol zastępczy notatek 2"/>
          <p:cNvSpPr>
            <a:spLocks noGrp="1"/>
          </p:cNvSpPr>
          <p:nvPr>
            <p:ph type="body" idx="1"/>
          </p:nvPr>
        </p:nvSpPr>
        <p:spPr/>
        <p:txBody>
          <a:bodyPr/>
          <a:lstStyle/>
          <a:p>
            <a:endParaRPr lang="pl-PL" dirty="0"/>
          </a:p>
        </p:txBody>
      </p:sp>
    </p:spTree>
    <p:extLst>
      <p:ext uri="{BB962C8B-B14F-4D97-AF65-F5344CB8AC3E}">
        <p14:creationId xmlns:p14="http://schemas.microsoft.com/office/powerpoint/2010/main" val="294292857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a:xfrm>
            <a:off x="381000" y="685800"/>
            <a:ext cx="6096000" cy="3429000"/>
          </a:xfrm>
        </p:spPr>
      </p:sp>
      <p:sp>
        <p:nvSpPr>
          <p:cNvPr id="3" name="Symbol zastępczy notatek 2"/>
          <p:cNvSpPr>
            <a:spLocks noGrp="1"/>
          </p:cNvSpPr>
          <p:nvPr>
            <p:ph type="body" idx="1"/>
          </p:nvPr>
        </p:nvSpPr>
        <p:spPr/>
        <p:txBody>
          <a:bodyPr/>
          <a:lstStyle/>
          <a:p>
            <a:endParaRPr lang="pl-PL" dirty="0"/>
          </a:p>
        </p:txBody>
      </p:sp>
    </p:spTree>
    <p:extLst>
      <p:ext uri="{BB962C8B-B14F-4D97-AF65-F5344CB8AC3E}">
        <p14:creationId xmlns:p14="http://schemas.microsoft.com/office/powerpoint/2010/main" val="87736276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a:xfrm>
            <a:off x="381000" y="685800"/>
            <a:ext cx="6096000" cy="3429000"/>
          </a:xfrm>
        </p:spPr>
      </p:sp>
      <p:sp>
        <p:nvSpPr>
          <p:cNvPr id="3" name="Symbol zastępczy notatek 2"/>
          <p:cNvSpPr>
            <a:spLocks noGrp="1"/>
          </p:cNvSpPr>
          <p:nvPr>
            <p:ph type="body" idx="1"/>
          </p:nvPr>
        </p:nvSpPr>
        <p:spPr/>
        <p:txBody>
          <a:bodyPr/>
          <a:lstStyle/>
          <a:p>
            <a:endParaRPr lang="pl-PL" dirty="0"/>
          </a:p>
        </p:txBody>
      </p:sp>
    </p:spTree>
    <p:extLst>
      <p:ext uri="{BB962C8B-B14F-4D97-AF65-F5344CB8AC3E}">
        <p14:creationId xmlns:p14="http://schemas.microsoft.com/office/powerpoint/2010/main" val="81118957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a:xfrm>
            <a:off x="381000" y="685800"/>
            <a:ext cx="6096000" cy="3429000"/>
          </a:xfrm>
        </p:spPr>
      </p:sp>
      <p:sp>
        <p:nvSpPr>
          <p:cNvPr id="3" name="Symbol zastępczy notatek 2"/>
          <p:cNvSpPr>
            <a:spLocks noGrp="1"/>
          </p:cNvSpPr>
          <p:nvPr>
            <p:ph type="body" idx="1"/>
          </p:nvPr>
        </p:nvSpPr>
        <p:spPr/>
        <p:txBody>
          <a:bodyPr/>
          <a:lstStyle/>
          <a:p>
            <a:endParaRPr lang="en-US" dirty="0">
              <a:solidFill>
                <a:srgbClr val="496F63"/>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01622843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a:xfrm>
            <a:off x="381000" y="685800"/>
            <a:ext cx="6096000" cy="3429000"/>
          </a:xfrm>
        </p:spPr>
      </p:sp>
      <p:sp>
        <p:nvSpPr>
          <p:cNvPr id="3" name="Symbol zastępczy notatek 2"/>
          <p:cNvSpPr>
            <a:spLocks noGrp="1"/>
          </p:cNvSpPr>
          <p:nvPr>
            <p:ph type="body" idx="1"/>
          </p:nvPr>
        </p:nvSpPr>
        <p:spPr/>
        <p:txBody>
          <a:bodyPr/>
          <a:lstStyle/>
          <a:p>
            <a:endParaRPr lang="pl-PL" b="0" dirty="0"/>
          </a:p>
        </p:txBody>
      </p:sp>
    </p:spTree>
    <p:extLst>
      <p:ext uri="{BB962C8B-B14F-4D97-AF65-F5344CB8AC3E}">
        <p14:creationId xmlns:p14="http://schemas.microsoft.com/office/powerpoint/2010/main" val="263796195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a:xfrm>
            <a:off x="381000" y="685800"/>
            <a:ext cx="6096000" cy="3429000"/>
          </a:xfrm>
        </p:spPr>
      </p:sp>
      <p:sp>
        <p:nvSpPr>
          <p:cNvPr id="3" name="Symbol zastępczy notatek 2"/>
          <p:cNvSpPr>
            <a:spLocks noGrp="1"/>
          </p:cNvSpPr>
          <p:nvPr>
            <p:ph type="body" idx="1"/>
          </p:nvPr>
        </p:nvSpPr>
        <p:spPr/>
        <p:txBody>
          <a:bodyPr/>
          <a:lstStyle/>
          <a:p>
            <a:endParaRPr lang="pl-PL" dirty="0"/>
          </a:p>
        </p:txBody>
      </p:sp>
    </p:spTree>
    <p:extLst>
      <p:ext uri="{BB962C8B-B14F-4D97-AF65-F5344CB8AC3E}">
        <p14:creationId xmlns:p14="http://schemas.microsoft.com/office/powerpoint/2010/main" val="343763279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a:xfrm>
            <a:off x="381000" y="685800"/>
            <a:ext cx="6096000" cy="3429000"/>
          </a:xfrm>
        </p:spPr>
      </p:sp>
      <p:sp>
        <p:nvSpPr>
          <p:cNvPr id="3" name="Symbol zastępczy notatek 2"/>
          <p:cNvSpPr>
            <a:spLocks noGrp="1"/>
          </p:cNvSpPr>
          <p:nvPr>
            <p:ph type="body" idx="1"/>
          </p:nvPr>
        </p:nvSpPr>
        <p:spPr/>
        <p:txBody>
          <a:bodyPr/>
          <a:lstStyle/>
          <a:p>
            <a:endParaRPr lang="pl-PL" b="0" dirty="0"/>
          </a:p>
        </p:txBody>
      </p:sp>
    </p:spTree>
    <p:extLst>
      <p:ext uri="{BB962C8B-B14F-4D97-AF65-F5344CB8AC3E}">
        <p14:creationId xmlns:p14="http://schemas.microsoft.com/office/powerpoint/2010/main" val="398056360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a:xfrm>
            <a:off x="381000" y="685800"/>
            <a:ext cx="6096000" cy="3429000"/>
          </a:xfrm>
        </p:spPr>
      </p:sp>
      <p:sp>
        <p:nvSpPr>
          <p:cNvPr id="3" name="Symbol zastępczy notatek 2"/>
          <p:cNvSpPr>
            <a:spLocks noGrp="1"/>
          </p:cNvSpPr>
          <p:nvPr>
            <p:ph type="body" idx="1"/>
          </p:nvPr>
        </p:nvSpPr>
        <p:spPr/>
        <p:txBody>
          <a:bodyPr/>
          <a:lstStyle/>
          <a:p>
            <a:endParaRPr lang="pl-PL" b="0" dirty="0"/>
          </a:p>
        </p:txBody>
      </p:sp>
    </p:spTree>
    <p:extLst>
      <p:ext uri="{BB962C8B-B14F-4D97-AF65-F5344CB8AC3E}">
        <p14:creationId xmlns:p14="http://schemas.microsoft.com/office/powerpoint/2010/main" val="61629624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a:xfrm>
            <a:off x="381000" y="685800"/>
            <a:ext cx="6096000" cy="3429000"/>
          </a:xfrm>
        </p:spPr>
      </p:sp>
      <p:sp>
        <p:nvSpPr>
          <p:cNvPr id="3" name="Symbol zastępczy notatek 2"/>
          <p:cNvSpPr>
            <a:spLocks noGrp="1"/>
          </p:cNvSpPr>
          <p:nvPr>
            <p:ph type="body" idx="1"/>
          </p:nvPr>
        </p:nvSpPr>
        <p:spPr/>
        <p:txBody>
          <a:bodyPr/>
          <a:lstStyle/>
          <a:p>
            <a:endParaRPr lang="en-US" dirty="0">
              <a:solidFill>
                <a:srgbClr val="496F63"/>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69806771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a:xfrm>
            <a:off x="381000" y="685800"/>
            <a:ext cx="6096000" cy="3429000"/>
          </a:xfrm>
        </p:spPr>
      </p:sp>
      <p:sp>
        <p:nvSpPr>
          <p:cNvPr id="3" name="Symbol zastępczy notatek 2"/>
          <p:cNvSpPr>
            <a:spLocks noGrp="1"/>
          </p:cNvSpPr>
          <p:nvPr>
            <p:ph type="body" idx="1"/>
          </p:nvPr>
        </p:nvSpPr>
        <p:spPr/>
        <p:txBody>
          <a:bodyPr/>
          <a:lstStyle/>
          <a:p>
            <a:endParaRPr lang="en-US" dirty="0">
              <a:solidFill>
                <a:srgbClr val="496F63"/>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81549155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a:xfrm>
            <a:off x="381000" y="685800"/>
            <a:ext cx="6096000" cy="3429000"/>
          </a:xfrm>
        </p:spPr>
      </p:sp>
      <p:sp>
        <p:nvSpPr>
          <p:cNvPr id="3" name="Symbol zastępczy notatek 2"/>
          <p:cNvSpPr>
            <a:spLocks noGrp="1"/>
          </p:cNvSpPr>
          <p:nvPr>
            <p:ph type="body" idx="1"/>
          </p:nvPr>
        </p:nvSpPr>
        <p:spPr/>
        <p:txBody>
          <a:bodyPr/>
          <a:lstStyle/>
          <a:p>
            <a:endParaRPr lang="en-US" dirty="0">
              <a:solidFill>
                <a:srgbClr val="496F63"/>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5683294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a:xfrm>
            <a:off x="381000" y="685800"/>
            <a:ext cx="6096000" cy="3429000"/>
          </a:xfrm>
        </p:spPr>
      </p:sp>
      <p:sp>
        <p:nvSpPr>
          <p:cNvPr id="3" name="Symbol zastępczy notatek 2"/>
          <p:cNvSpPr>
            <a:spLocks noGrp="1"/>
          </p:cNvSpPr>
          <p:nvPr>
            <p:ph type="body" idx="1"/>
          </p:nvPr>
        </p:nvSpPr>
        <p:spPr/>
        <p:txBody>
          <a:bodyPr/>
          <a:lstStyle/>
          <a:p>
            <a:pPr marL="342900" indent="-342900">
              <a:buFont typeface="Arial" panose="020B0604020202020204" pitchFamily="34" charset="0"/>
              <a:buChar char="•"/>
            </a:pPr>
            <a:endParaRPr lang="pl-PL" dirty="0"/>
          </a:p>
        </p:txBody>
      </p:sp>
    </p:spTree>
    <p:extLst>
      <p:ext uri="{BB962C8B-B14F-4D97-AF65-F5344CB8AC3E}">
        <p14:creationId xmlns:p14="http://schemas.microsoft.com/office/powerpoint/2010/main" val="415306099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a:xfrm>
            <a:off x="381000" y="685800"/>
            <a:ext cx="6096000" cy="3429000"/>
          </a:xfrm>
        </p:spPr>
      </p:sp>
      <p:sp>
        <p:nvSpPr>
          <p:cNvPr id="3" name="Symbol zastępczy notatek 2"/>
          <p:cNvSpPr>
            <a:spLocks noGrp="1"/>
          </p:cNvSpPr>
          <p:nvPr>
            <p:ph type="body" idx="1"/>
          </p:nvPr>
        </p:nvSpPr>
        <p:spPr/>
        <p:txBody>
          <a:bodyPr/>
          <a:lstStyle/>
          <a:p>
            <a:endParaRPr lang="pl-PL" sz="2400" b="0" kern="1200" baseline="0" dirty="0">
              <a:solidFill>
                <a:schemeClr val="tx1"/>
              </a:solidFill>
              <a:latin typeface="Calibri" pitchFamily="34" charset="0"/>
              <a:ea typeface="Helvetica Neue"/>
              <a:cs typeface="Helvetica Neue"/>
              <a:sym typeface="Helvetica Neue"/>
            </a:endParaRPr>
          </a:p>
        </p:txBody>
      </p:sp>
    </p:spTree>
    <p:extLst>
      <p:ext uri="{BB962C8B-B14F-4D97-AF65-F5344CB8AC3E}">
        <p14:creationId xmlns:p14="http://schemas.microsoft.com/office/powerpoint/2010/main" val="216042721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x">
  <p:cSld name="Blank">
    <p:spTree>
      <p:nvGrpSpPr>
        <p:cNvPr id="1" name=""/>
        <p:cNvGrpSpPr/>
        <p:nvPr/>
      </p:nvGrpSpPr>
      <p:grpSpPr>
        <a:xfrm>
          <a:off x="0" y="0"/>
          <a:ext cx="0" cy="0"/>
          <a:chOff x="0" y="0"/>
          <a:chExt cx="0" cy="0"/>
        </a:xfrm>
      </p:grpSpPr>
      <p:sp>
        <p:nvSpPr>
          <p:cNvPr id="16" name="Shape 16"/>
          <p:cNvSpPr>
            <a:spLocks noGrp="1"/>
          </p:cNvSpPr>
          <p:nvPr>
            <p:ph type="sldNum" sz="quarter" idx="2"/>
          </p:nvPr>
        </p:nvSpPr>
        <p:spPr>
          <a:xfrm>
            <a:off x="11971114" y="11525250"/>
            <a:ext cx="432247" cy="482601"/>
          </a:xfrm>
          <a:prstGeom prst="rect">
            <a:avLst/>
          </a:prstGeom>
        </p:spPr>
        <p:txBody>
          <a:bodyPr wrap="none"/>
          <a:lstStyle>
            <a:lvl1pPr algn="ctr">
              <a:defRPr sz="2400" cap="none" spc="0">
                <a:solidFill>
                  <a:srgbClr val="FFFFFF"/>
                </a:solidFill>
                <a:latin typeface="Roboto Regular"/>
                <a:ea typeface="Roboto Regular"/>
                <a:cs typeface="Roboto Regular"/>
                <a:sym typeface="Roboto Regular"/>
              </a:defRPr>
            </a:lvl1pPr>
          </a:lstStyle>
          <a:p>
            <a:fld id="{86CB4B4D-7CA3-9044-876B-883B54F8677D}" type="slidenum">
              <a:rPr/>
              <a:pPr/>
              <a:t>‹#›</a:t>
            </a:fld>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tx">
  <p:cSld name="Blank dark bg">
    <p:bg>
      <p:bgPr>
        <a:solidFill>
          <a:srgbClr val="393941"/>
        </a:solidFill>
        <a:effectLst/>
      </p:bgPr>
    </p:bg>
    <p:spTree>
      <p:nvGrpSpPr>
        <p:cNvPr id="1" name=""/>
        <p:cNvGrpSpPr/>
        <p:nvPr/>
      </p:nvGrpSpPr>
      <p:grpSpPr>
        <a:xfrm>
          <a:off x="0" y="0"/>
          <a:ext cx="0" cy="0"/>
          <a:chOff x="0" y="0"/>
          <a:chExt cx="0" cy="0"/>
        </a:xfrm>
      </p:grpSpPr>
      <p:sp>
        <p:nvSpPr>
          <p:cNvPr id="23" name="Shape 23"/>
          <p:cNvSpPr>
            <a:spLocks noGrp="1"/>
          </p:cNvSpPr>
          <p:nvPr>
            <p:ph type="sldNum" sz="quarter" idx="2"/>
          </p:nvPr>
        </p:nvSpPr>
        <p:spPr>
          <a:xfrm>
            <a:off x="11971114" y="11525250"/>
            <a:ext cx="432247" cy="482601"/>
          </a:xfrm>
          <a:prstGeom prst="rect">
            <a:avLst/>
          </a:prstGeom>
        </p:spPr>
        <p:txBody>
          <a:bodyPr wrap="none"/>
          <a:lstStyle>
            <a:lvl1pPr algn="ctr">
              <a:defRPr sz="2400" cap="none" spc="0">
                <a:solidFill>
                  <a:srgbClr val="FFFFFF"/>
                </a:solidFill>
                <a:latin typeface="Roboto Regular"/>
                <a:ea typeface="Roboto Regular"/>
                <a:cs typeface="Roboto Regular"/>
                <a:sym typeface="Roboto Regular"/>
              </a:defRPr>
            </a:lvl1pPr>
          </a:lstStyle>
          <a:p>
            <a:fld id="{86CB4B4D-7CA3-9044-876B-883B54F8677D}" type="slidenum">
              <a:rPr/>
              <a:pPr/>
              <a:t>‹#›</a:t>
            </a:fld>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tx">
  <p:cSld name="Title &amp; Subtitle copy">
    <p:spTree>
      <p:nvGrpSpPr>
        <p:cNvPr id="1" name=""/>
        <p:cNvGrpSpPr/>
        <p:nvPr/>
      </p:nvGrpSpPr>
      <p:grpSpPr>
        <a:xfrm>
          <a:off x="0" y="0"/>
          <a:ext cx="0" cy="0"/>
          <a:chOff x="0" y="0"/>
          <a:chExt cx="0" cy="0"/>
        </a:xfrm>
      </p:grpSpPr>
      <p:sp>
        <p:nvSpPr>
          <p:cNvPr id="30" name="Shape 30"/>
          <p:cNvSpPr>
            <a:spLocks noGrp="1"/>
          </p:cNvSpPr>
          <p:nvPr>
            <p:ph type="title"/>
          </p:nvPr>
        </p:nvSpPr>
        <p:spPr>
          <a:prstGeom prst="rect">
            <a:avLst/>
          </a:prstGeom>
        </p:spPr>
        <p:txBody>
          <a:bodyPr/>
          <a:lstStyle/>
          <a:p>
            <a:r>
              <a:t>Title Text</a:t>
            </a:r>
          </a:p>
        </p:txBody>
      </p:sp>
      <p:sp>
        <p:nvSpPr>
          <p:cNvPr id="31" name="Shape 31"/>
          <p:cNvSpPr>
            <a:spLocks noGrp="1"/>
          </p:cNvSpPr>
          <p:nvPr>
            <p:ph type="body" idx="1"/>
          </p:nvPr>
        </p:nvSpPr>
        <p:spPr>
          <a:prstGeom prst="rect">
            <a:avLst/>
          </a:prstGeom>
        </p:spPr>
        <p:txBody>
          <a:bodyPr/>
          <a:lstStyle/>
          <a:p>
            <a:r>
              <a:t>Body Level One</a:t>
            </a:r>
          </a:p>
          <a:p>
            <a:pPr lvl="1"/>
            <a:r>
              <a:t>Body Level Two</a:t>
            </a:r>
          </a:p>
          <a:p>
            <a:pPr lvl="2"/>
            <a:r>
              <a:t>Body Level Three</a:t>
            </a:r>
          </a:p>
          <a:p>
            <a:pPr lvl="3"/>
            <a:r>
              <a:t>Body Level Four</a:t>
            </a:r>
          </a:p>
          <a:p>
            <a:pPr lvl="4"/>
            <a:r>
              <a:t>Body Level Five</a:t>
            </a:r>
          </a:p>
        </p:txBody>
      </p:sp>
      <p:sp>
        <p:nvSpPr>
          <p:cNvPr id="32" name="Shape 32"/>
          <p:cNvSpPr>
            <a:spLocks noGrp="1"/>
          </p:cNvSpPr>
          <p:nvPr>
            <p:ph type="sldNum" sz="quarter" idx="2"/>
          </p:nvPr>
        </p:nvSpPr>
        <p:spPr>
          <a:prstGeom prst="rect">
            <a:avLst/>
          </a:prstGeom>
        </p:spPr>
        <p:txBody>
          <a:bodyPr/>
          <a:lstStyle/>
          <a:p>
            <a:fld id="{86CB4B4D-7CA3-9044-876B-883B54F8677D}" type="slidenum">
              <a:rPr/>
              <a:pPr/>
              <a:t>‹#›</a:t>
            </a:fld>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Photo">
    <p:spTree>
      <p:nvGrpSpPr>
        <p:cNvPr id="1" name=""/>
        <p:cNvGrpSpPr/>
        <p:nvPr/>
      </p:nvGrpSpPr>
      <p:grpSpPr>
        <a:xfrm>
          <a:off x="0" y="0"/>
          <a:ext cx="0" cy="0"/>
          <a:chOff x="0" y="0"/>
          <a:chExt cx="0" cy="0"/>
        </a:xfrm>
      </p:grpSpPr>
      <p:sp>
        <p:nvSpPr>
          <p:cNvPr id="32" name="Shape 32"/>
          <p:cNvSpPr>
            <a:spLocks noGrp="1"/>
          </p:cNvSpPr>
          <p:nvPr>
            <p:ph type="sldNum" sz="quarter" idx="2"/>
          </p:nvPr>
        </p:nvSpPr>
        <p:spPr>
          <a:prstGeom prst="rect">
            <a:avLst/>
          </a:prstGeom>
        </p:spPr>
        <p:txBody>
          <a:bodyPr/>
          <a:lstStyle/>
          <a:p>
            <a:fld id="{86CB4B4D-7CA3-9044-876B-883B54F8677D}" type="slidenum">
              <a:rPr/>
              <a:pPr/>
              <a:t>‹#›</a:t>
            </a:fld>
            <a:endParaRPr/>
          </a:p>
        </p:txBody>
      </p:sp>
      <p:sp>
        <p:nvSpPr>
          <p:cNvPr id="3" name="Picture Placeholder 2"/>
          <p:cNvSpPr>
            <a:spLocks noGrp="1"/>
          </p:cNvSpPr>
          <p:nvPr>
            <p:ph type="pic" sz="quarter" idx="10"/>
          </p:nvPr>
        </p:nvSpPr>
        <p:spPr>
          <a:xfrm>
            <a:off x="3616325" y="3515043"/>
            <a:ext cx="2906713" cy="2906712"/>
          </a:xfrm>
        </p:spPr>
        <p:txBody>
          <a:bodyPr/>
          <a:lstStyle/>
          <a:p>
            <a:endParaRPr lang="en-US"/>
          </a:p>
        </p:txBody>
      </p:sp>
      <p:sp>
        <p:nvSpPr>
          <p:cNvPr id="7" name="Picture Placeholder 2"/>
          <p:cNvSpPr>
            <a:spLocks noGrp="1"/>
          </p:cNvSpPr>
          <p:nvPr>
            <p:ph type="pic" sz="quarter" idx="11"/>
          </p:nvPr>
        </p:nvSpPr>
        <p:spPr>
          <a:xfrm>
            <a:off x="7162165" y="3515043"/>
            <a:ext cx="2906713" cy="2906712"/>
          </a:xfrm>
        </p:spPr>
        <p:txBody>
          <a:bodyPr/>
          <a:lstStyle/>
          <a:p>
            <a:endParaRPr lang="en-US"/>
          </a:p>
        </p:txBody>
      </p:sp>
      <p:sp>
        <p:nvSpPr>
          <p:cNvPr id="8" name="Picture Placeholder 2"/>
          <p:cNvSpPr>
            <a:spLocks noGrp="1"/>
          </p:cNvSpPr>
          <p:nvPr>
            <p:ph type="pic" sz="quarter" idx="12"/>
          </p:nvPr>
        </p:nvSpPr>
        <p:spPr>
          <a:xfrm>
            <a:off x="10708005" y="3515043"/>
            <a:ext cx="2906713" cy="2906712"/>
          </a:xfrm>
        </p:spPr>
        <p:txBody>
          <a:bodyPr/>
          <a:lstStyle/>
          <a:p>
            <a:endParaRPr lang="en-US"/>
          </a:p>
        </p:txBody>
      </p:sp>
      <p:sp>
        <p:nvSpPr>
          <p:cNvPr id="9" name="Picture Placeholder 2"/>
          <p:cNvSpPr>
            <a:spLocks noGrp="1"/>
          </p:cNvSpPr>
          <p:nvPr>
            <p:ph type="pic" sz="quarter" idx="13"/>
          </p:nvPr>
        </p:nvSpPr>
        <p:spPr>
          <a:xfrm>
            <a:off x="14253845" y="3515043"/>
            <a:ext cx="2906713" cy="2906712"/>
          </a:xfrm>
        </p:spPr>
        <p:txBody>
          <a:bodyPr/>
          <a:lstStyle/>
          <a:p>
            <a:endParaRPr lang="en-US"/>
          </a:p>
        </p:txBody>
      </p:sp>
      <p:sp>
        <p:nvSpPr>
          <p:cNvPr id="10" name="Picture Placeholder 2"/>
          <p:cNvSpPr>
            <a:spLocks noGrp="1"/>
          </p:cNvSpPr>
          <p:nvPr>
            <p:ph type="pic" sz="quarter" idx="14"/>
          </p:nvPr>
        </p:nvSpPr>
        <p:spPr>
          <a:xfrm>
            <a:off x="17799685" y="3515043"/>
            <a:ext cx="2906713" cy="2906712"/>
          </a:xfrm>
        </p:spPr>
        <p:txBody>
          <a:bodyPr/>
          <a:lstStyle/>
          <a:p>
            <a:endParaRPr lang="en-US"/>
          </a:p>
        </p:txBody>
      </p:sp>
      <p:sp>
        <p:nvSpPr>
          <p:cNvPr id="11" name="Picture Placeholder 2"/>
          <p:cNvSpPr>
            <a:spLocks noGrp="1"/>
          </p:cNvSpPr>
          <p:nvPr>
            <p:ph type="pic" sz="quarter" idx="15"/>
          </p:nvPr>
        </p:nvSpPr>
        <p:spPr>
          <a:xfrm>
            <a:off x="3616325" y="7060883"/>
            <a:ext cx="2906713" cy="2906712"/>
          </a:xfrm>
        </p:spPr>
        <p:txBody>
          <a:bodyPr/>
          <a:lstStyle/>
          <a:p>
            <a:endParaRPr lang="en-US"/>
          </a:p>
        </p:txBody>
      </p:sp>
      <p:sp>
        <p:nvSpPr>
          <p:cNvPr id="12" name="Picture Placeholder 2"/>
          <p:cNvSpPr>
            <a:spLocks noGrp="1"/>
          </p:cNvSpPr>
          <p:nvPr>
            <p:ph type="pic" sz="quarter" idx="16"/>
          </p:nvPr>
        </p:nvSpPr>
        <p:spPr>
          <a:xfrm>
            <a:off x="7162165" y="7060883"/>
            <a:ext cx="2906713" cy="2906712"/>
          </a:xfrm>
        </p:spPr>
        <p:txBody>
          <a:bodyPr/>
          <a:lstStyle/>
          <a:p>
            <a:endParaRPr lang="en-US"/>
          </a:p>
        </p:txBody>
      </p:sp>
      <p:sp>
        <p:nvSpPr>
          <p:cNvPr id="13" name="Picture Placeholder 2"/>
          <p:cNvSpPr>
            <a:spLocks noGrp="1"/>
          </p:cNvSpPr>
          <p:nvPr>
            <p:ph type="pic" sz="quarter" idx="17"/>
          </p:nvPr>
        </p:nvSpPr>
        <p:spPr>
          <a:xfrm>
            <a:off x="10708005" y="7060883"/>
            <a:ext cx="2906713" cy="2906712"/>
          </a:xfrm>
        </p:spPr>
        <p:txBody>
          <a:bodyPr/>
          <a:lstStyle/>
          <a:p>
            <a:endParaRPr lang="en-US"/>
          </a:p>
        </p:txBody>
      </p:sp>
      <p:sp>
        <p:nvSpPr>
          <p:cNvPr id="14" name="Picture Placeholder 2"/>
          <p:cNvSpPr>
            <a:spLocks noGrp="1"/>
          </p:cNvSpPr>
          <p:nvPr>
            <p:ph type="pic" sz="quarter" idx="18"/>
          </p:nvPr>
        </p:nvSpPr>
        <p:spPr>
          <a:xfrm>
            <a:off x="14253845" y="7060883"/>
            <a:ext cx="2906713" cy="2906712"/>
          </a:xfrm>
        </p:spPr>
        <p:txBody>
          <a:bodyPr/>
          <a:lstStyle/>
          <a:p>
            <a:endParaRPr lang="en-US"/>
          </a:p>
        </p:txBody>
      </p:sp>
      <p:sp>
        <p:nvSpPr>
          <p:cNvPr id="15" name="Picture Placeholder 2"/>
          <p:cNvSpPr>
            <a:spLocks noGrp="1"/>
          </p:cNvSpPr>
          <p:nvPr>
            <p:ph type="pic" sz="quarter" idx="19"/>
          </p:nvPr>
        </p:nvSpPr>
        <p:spPr>
          <a:xfrm>
            <a:off x="17799685" y="7060883"/>
            <a:ext cx="2906713" cy="2906712"/>
          </a:xfrm>
        </p:spPr>
        <p:txBody>
          <a:bodyPr/>
          <a:lstStyle/>
          <a:p>
            <a:endParaRPr lang="en-US"/>
          </a:p>
        </p:txBody>
      </p:sp>
    </p:spTree>
    <p:extLst>
      <p:ext uri="{BB962C8B-B14F-4D97-AF65-F5344CB8AC3E}">
        <p14:creationId xmlns:p14="http://schemas.microsoft.com/office/powerpoint/2010/main" val="8138559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x">
  <p:cSld name="Title &amp; Subtitle copy 1">
    <p:bg>
      <p:bgPr>
        <a:solidFill>
          <a:srgbClr val="393941"/>
        </a:solidFill>
        <a:effectLst/>
      </p:bgPr>
    </p:bg>
    <p:spTree>
      <p:nvGrpSpPr>
        <p:cNvPr id="1" name=""/>
        <p:cNvGrpSpPr/>
        <p:nvPr/>
      </p:nvGrpSpPr>
      <p:grpSpPr>
        <a:xfrm>
          <a:off x="0" y="0"/>
          <a:ext cx="0" cy="0"/>
          <a:chOff x="0" y="0"/>
          <a:chExt cx="0" cy="0"/>
        </a:xfrm>
      </p:grpSpPr>
      <p:sp>
        <p:nvSpPr>
          <p:cNvPr id="39" name="Shape 39"/>
          <p:cNvSpPr>
            <a:spLocks noGrp="1"/>
          </p:cNvSpPr>
          <p:nvPr>
            <p:ph type="title"/>
          </p:nvPr>
        </p:nvSpPr>
        <p:spPr>
          <a:prstGeom prst="rect">
            <a:avLst/>
          </a:prstGeom>
        </p:spPr>
        <p:txBody>
          <a:bodyPr/>
          <a:lstStyle>
            <a:lvl1pPr>
              <a:defRPr>
                <a:solidFill>
                  <a:srgbClr val="F4F5F7"/>
                </a:solidFill>
              </a:defRPr>
            </a:lvl1pPr>
          </a:lstStyle>
          <a:p>
            <a:r>
              <a:t>Title Text</a:t>
            </a:r>
          </a:p>
        </p:txBody>
      </p:sp>
      <p:sp>
        <p:nvSpPr>
          <p:cNvPr id="40" name="Shape 40"/>
          <p:cNvSpPr>
            <a:spLocks noGrp="1"/>
          </p:cNvSpPr>
          <p:nvPr>
            <p:ph type="body" idx="1"/>
          </p:nvPr>
        </p:nvSpPr>
        <p:spPr>
          <a:prstGeom prst="rect">
            <a:avLst/>
          </a:prstGeom>
        </p:spPr>
        <p:txBody>
          <a:bodyPr/>
          <a:lstStyle/>
          <a:p>
            <a:r>
              <a:t>Body Level One</a:t>
            </a:r>
          </a:p>
          <a:p>
            <a:pPr lvl="1"/>
            <a:r>
              <a:t>Body Level Two</a:t>
            </a:r>
          </a:p>
          <a:p>
            <a:pPr lvl="2"/>
            <a:r>
              <a:t>Body Level Three</a:t>
            </a:r>
          </a:p>
          <a:p>
            <a:pPr lvl="3"/>
            <a:r>
              <a:t>Body Level Four</a:t>
            </a:r>
          </a:p>
          <a:p>
            <a:pPr lvl="4"/>
            <a:r>
              <a:t>Body Level Five</a:t>
            </a:r>
          </a:p>
        </p:txBody>
      </p:sp>
      <p:sp>
        <p:nvSpPr>
          <p:cNvPr id="45" name="Shape 45"/>
          <p:cNvSpPr>
            <a:spLocks noGrp="1"/>
          </p:cNvSpPr>
          <p:nvPr>
            <p:ph type="sldNum" sz="quarter" idx="2"/>
          </p:nvPr>
        </p:nvSpPr>
        <p:spPr>
          <a:prstGeom prst="rect">
            <a:avLst/>
          </a:prstGeom>
        </p:spPr>
        <p:txBody>
          <a:bodyPr/>
          <a:lstStyle>
            <a:lvl1pPr>
              <a:defRPr>
                <a:solidFill>
                  <a:srgbClr val="F4F5F7"/>
                </a:solidFill>
              </a:defRPr>
            </a:lvl1pPr>
          </a:lstStyle>
          <a:p>
            <a:fld id="{86CB4B4D-7CA3-9044-876B-883B54F8677D}" type="slidenum">
              <a:rPr/>
              <a:pPr/>
              <a:t>‹#›</a:t>
            </a:fld>
            <a:endParaRPr/>
          </a:p>
        </p:txBody>
      </p:sp>
      <p:sp>
        <p:nvSpPr>
          <p:cNvPr id="46" name="Shape 46"/>
          <p:cNvSpPr/>
          <p:nvPr/>
        </p:nvSpPr>
        <p:spPr>
          <a:xfrm>
            <a:off x="23077405" y="1371248"/>
            <a:ext cx="1636515" cy="1"/>
          </a:xfrm>
          <a:prstGeom prst="line">
            <a:avLst/>
          </a:prstGeom>
          <a:ln w="50800">
            <a:solidFill>
              <a:srgbClr val="71BB9A"/>
            </a:solidFill>
            <a:miter lim="400000"/>
          </a:ln>
        </p:spPr>
        <p:txBody>
          <a:bodyPr lIns="38100" tIns="38100" rIns="38100" bIns="38100" anchor="ctr"/>
          <a:lstStyle/>
          <a:p>
            <a:pPr algn="ctr">
              <a:defRPr sz="3000">
                <a:solidFill>
                  <a:srgbClr val="000000"/>
                </a:solidFill>
                <a:latin typeface="Helvetica Light"/>
                <a:ea typeface="Helvetica Light"/>
                <a:cs typeface="Helvetica Light"/>
                <a:sym typeface="Helvetica Light"/>
              </a:defRPr>
            </a:pPr>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Photo dark bg">
    <p:bg>
      <p:bgPr>
        <a:solidFill>
          <a:srgbClr val="393941"/>
        </a:solidFill>
        <a:effectLst/>
      </p:bgPr>
    </p:bg>
    <p:spTree>
      <p:nvGrpSpPr>
        <p:cNvPr id="1" name=""/>
        <p:cNvGrpSpPr/>
        <p:nvPr/>
      </p:nvGrpSpPr>
      <p:grpSpPr>
        <a:xfrm>
          <a:off x="0" y="0"/>
          <a:ext cx="0" cy="0"/>
          <a:chOff x="0" y="0"/>
          <a:chExt cx="0" cy="0"/>
        </a:xfrm>
      </p:grpSpPr>
      <p:sp>
        <p:nvSpPr>
          <p:cNvPr id="45" name="Shape 45"/>
          <p:cNvSpPr>
            <a:spLocks noGrp="1"/>
          </p:cNvSpPr>
          <p:nvPr>
            <p:ph type="sldNum" sz="quarter" idx="2"/>
          </p:nvPr>
        </p:nvSpPr>
        <p:spPr>
          <a:prstGeom prst="rect">
            <a:avLst/>
          </a:prstGeom>
        </p:spPr>
        <p:txBody>
          <a:bodyPr/>
          <a:lstStyle>
            <a:lvl1pPr>
              <a:defRPr>
                <a:solidFill>
                  <a:srgbClr val="F4F5F7"/>
                </a:solidFill>
              </a:defRPr>
            </a:lvl1pPr>
          </a:lstStyle>
          <a:p>
            <a:fld id="{86CB4B4D-7CA3-9044-876B-883B54F8677D}" type="slidenum">
              <a:rPr/>
              <a:pPr/>
              <a:t>‹#›</a:t>
            </a:fld>
            <a:endParaRPr/>
          </a:p>
        </p:txBody>
      </p:sp>
      <p:sp>
        <p:nvSpPr>
          <p:cNvPr id="46" name="Shape 46"/>
          <p:cNvSpPr/>
          <p:nvPr/>
        </p:nvSpPr>
        <p:spPr>
          <a:xfrm>
            <a:off x="23077405" y="1371248"/>
            <a:ext cx="1636515" cy="1"/>
          </a:xfrm>
          <a:prstGeom prst="line">
            <a:avLst/>
          </a:prstGeom>
          <a:ln w="50800">
            <a:solidFill>
              <a:srgbClr val="71BB9A"/>
            </a:solidFill>
            <a:miter lim="400000"/>
          </a:ln>
        </p:spPr>
        <p:txBody>
          <a:bodyPr lIns="38100" tIns="38100" rIns="38100" bIns="38100" anchor="ctr"/>
          <a:lstStyle/>
          <a:p>
            <a:pPr algn="ctr">
              <a:defRPr sz="3000">
                <a:solidFill>
                  <a:srgbClr val="000000"/>
                </a:solidFill>
                <a:latin typeface="Helvetica Light"/>
                <a:ea typeface="Helvetica Light"/>
                <a:cs typeface="Helvetica Light"/>
                <a:sym typeface="Helvetica Light"/>
              </a:defRPr>
            </a:pPr>
            <a:endParaRPr/>
          </a:p>
        </p:txBody>
      </p:sp>
      <p:sp>
        <p:nvSpPr>
          <p:cNvPr id="3" name="Picture Placeholder 2"/>
          <p:cNvSpPr>
            <a:spLocks noGrp="1"/>
          </p:cNvSpPr>
          <p:nvPr>
            <p:ph type="pic" sz="quarter" idx="10"/>
          </p:nvPr>
        </p:nvSpPr>
        <p:spPr>
          <a:xfrm>
            <a:off x="4125595" y="3881755"/>
            <a:ext cx="2641600" cy="2641600"/>
          </a:xfrm>
        </p:spPr>
        <p:txBody>
          <a:bodyPr/>
          <a:lstStyle/>
          <a:p>
            <a:endParaRPr lang="en-US"/>
          </a:p>
        </p:txBody>
      </p:sp>
      <p:sp>
        <p:nvSpPr>
          <p:cNvPr id="12" name="Picture Placeholder 2"/>
          <p:cNvSpPr>
            <a:spLocks noGrp="1"/>
          </p:cNvSpPr>
          <p:nvPr>
            <p:ph type="pic" sz="quarter" idx="11"/>
          </p:nvPr>
        </p:nvSpPr>
        <p:spPr>
          <a:xfrm>
            <a:off x="7529195" y="3881755"/>
            <a:ext cx="2641600" cy="2641600"/>
          </a:xfrm>
        </p:spPr>
        <p:txBody>
          <a:bodyPr/>
          <a:lstStyle/>
          <a:p>
            <a:endParaRPr lang="en-US"/>
          </a:p>
        </p:txBody>
      </p:sp>
      <p:sp>
        <p:nvSpPr>
          <p:cNvPr id="13" name="Picture Placeholder 2"/>
          <p:cNvSpPr>
            <a:spLocks noGrp="1"/>
          </p:cNvSpPr>
          <p:nvPr>
            <p:ph type="pic" sz="quarter" idx="12"/>
          </p:nvPr>
        </p:nvSpPr>
        <p:spPr>
          <a:xfrm>
            <a:off x="10932795" y="3881755"/>
            <a:ext cx="2641600" cy="2641600"/>
          </a:xfrm>
        </p:spPr>
        <p:txBody>
          <a:bodyPr/>
          <a:lstStyle/>
          <a:p>
            <a:endParaRPr lang="en-US"/>
          </a:p>
        </p:txBody>
      </p:sp>
      <p:sp>
        <p:nvSpPr>
          <p:cNvPr id="14" name="Picture Placeholder 2"/>
          <p:cNvSpPr>
            <a:spLocks noGrp="1"/>
          </p:cNvSpPr>
          <p:nvPr>
            <p:ph type="pic" sz="quarter" idx="13"/>
          </p:nvPr>
        </p:nvSpPr>
        <p:spPr>
          <a:xfrm>
            <a:off x="14336395" y="3881755"/>
            <a:ext cx="2641600" cy="2641600"/>
          </a:xfrm>
        </p:spPr>
        <p:txBody>
          <a:bodyPr/>
          <a:lstStyle/>
          <a:p>
            <a:endParaRPr lang="en-US"/>
          </a:p>
        </p:txBody>
      </p:sp>
      <p:sp>
        <p:nvSpPr>
          <p:cNvPr id="15" name="Picture Placeholder 2"/>
          <p:cNvSpPr>
            <a:spLocks noGrp="1"/>
          </p:cNvSpPr>
          <p:nvPr>
            <p:ph type="pic" sz="quarter" idx="14"/>
          </p:nvPr>
        </p:nvSpPr>
        <p:spPr>
          <a:xfrm>
            <a:off x="17739995" y="3881755"/>
            <a:ext cx="2641600" cy="2641600"/>
          </a:xfrm>
        </p:spPr>
        <p:txBody>
          <a:bodyPr/>
          <a:lstStyle/>
          <a:p>
            <a:endParaRPr lang="en-US"/>
          </a:p>
        </p:txBody>
      </p:sp>
      <p:sp>
        <p:nvSpPr>
          <p:cNvPr id="16" name="Picture Placeholder 2"/>
          <p:cNvSpPr>
            <a:spLocks noGrp="1"/>
          </p:cNvSpPr>
          <p:nvPr>
            <p:ph type="pic" sz="quarter" idx="15"/>
          </p:nvPr>
        </p:nvSpPr>
        <p:spPr>
          <a:xfrm>
            <a:off x="4125595" y="7183755"/>
            <a:ext cx="2641600" cy="2641600"/>
          </a:xfrm>
        </p:spPr>
        <p:txBody>
          <a:bodyPr/>
          <a:lstStyle/>
          <a:p>
            <a:endParaRPr lang="en-US"/>
          </a:p>
        </p:txBody>
      </p:sp>
      <p:sp>
        <p:nvSpPr>
          <p:cNvPr id="17" name="Picture Placeholder 2"/>
          <p:cNvSpPr>
            <a:spLocks noGrp="1"/>
          </p:cNvSpPr>
          <p:nvPr>
            <p:ph type="pic" sz="quarter" idx="16"/>
          </p:nvPr>
        </p:nvSpPr>
        <p:spPr>
          <a:xfrm>
            <a:off x="7529195" y="7183755"/>
            <a:ext cx="2641600" cy="2641600"/>
          </a:xfrm>
        </p:spPr>
        <p:txBody>
          <a:bodyPr/>
          <a:lstStyle/>
          <a:p>
            <a:endParaRPr lang="en-US"/>
          </a:p>
        </p:txBody>
      </p:sp>
      <p:sp>
        <p:nvSpPr>
          <p:cNvPr id="18" name="Picture Placeholder 2"/>
          <p:cNvSpPr>
            <a:spLocks noGrp="1"/>
          </p:cNvSpPr>
          <p:nvPr>
            <p:ph type="pic" sz="quarter" idx="17"/>
          </p:nvPr>
        </p:nvSpPr>
        <p:spPr>
          <a:xfrm>
            <a:off x="10932795" y="7183755"/>
            <a:ext cx="2641600" cy="2641600"/>
          </a:xfrm>
        </p:spPr>
        <p:txBody>
          <a:bodyPr/>
          <a:lstStyle/>
          <a:p>
            <a:endParaRPr lang="en-US"/>
          </a:p>
        </p:txBody>
      </p:sp>
      <p:sp>
        <p:nvSpPr>
          <p:cNvPr id="19" name="Picture Placeholder 2"/>
          <p:cNvSpPr>
            <a:spLocks noGrp="1"/>
          </p:cNvSpPr>
          <p:nvPr>
            <p:ph type="pic" sz="quarter" idx="18"/>
          </p:nvPr>
        </p:nvSpPr>
        <p:spPr>
          <a:xfrm>
            <a:off x="14336395" y="7183755"/>
            <a:ext cx="2641600" cy="2641600"/>
          </a:xfrm>
        </p:spPr>
        <p:txBody>
          <a:bodyPr/>
          <a:lstStyle/>
          <a:p>
            <a:endParaRPr lang="en-US"/>
          </a:p>
        </p:txBody>
      </p:sp>
      <p:sp>
        <p:nvSpPr>
          <p:cNvPr id="20" name="Picture Placeholder 2"/>
          <p:cNvSpPr>
            <a:spLocks noGrp="1"/>
          </p:cNvSpPr>
          <p:nvPr>
            <p:ph type="pic" sz="quarter" idx="19"/>
          </p:nvPr>
        </p:nvSpPr>
        <p:spPr>
          <a:xfrm>
            <a:off x="17739995" y="7183755"/>
            <a:ext cx="2641600" cy="2641600"/>
          </a:xfrm>
        </p:spPr>
        <p:txBody>
          <a:bodyPr/>
          <a:lstStyle/>
          <a:p>
            <a:endParaRPr lang="en-US"/>
          </a:p>
        </p:txBody>
      </p:sp>
    </p:spTree>
    <p:extLst>
      <p:ext uri="{BB962C8B-B14F-4D97-AF65-F5344CB8AC3E}">
        <p14:creationId xmlns:p14="http://schemas.microsoft.com/office/powerpoint/2010/main" val="5944525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4F5F7"/>
        </a:solidFill>
        <a:effectLst/>
      </p:bgPr>
    </p:bg>
    <p:spTree>
      <p:nvGrpSpPr>
        <p:cNvPr id="1" name=""/>
        <p:cNvGrpSpPr/>
        <p:nvPr/>
      </p:nvGrpSpPr>
      <p:grpSpPr>
        <a:xfrm>
          <a:off x="0" y="0"/>
          <a:ext cx="0" cy="0"/>
          <a:chOff x="0" y="0"/>
          <a:chExt cx="0" cy="0"/>
        </a:xfrm>
      </p:grpSpPr>
      <p:sp>
        <p:nvSpPr>
          <p:cNvPr id="2" name="Shape 2"/>
          <p:cNvSpPr>
            <a:spLocks noGrp="1"/>
          </p:cNvSpPr>
          <p:nvPr>
            <p:ph type="title"/>
          </p:nvPr>
        </p:nvSpPr>
        <p:spPr>
          <a:xfrm>
            <a:off x="2121840" y="2279414"/>
            <a:ext cx="16482720" cy="2176835"/>
          </a:xfrm>
          <a:prstGeom prst="rect">
            <a:avLst/>
          </a:prstGeom>
          <a:ln w="3175">
            <a:miter lim="400000"/>
          </a:ln>
          <a:extLst>
            <a:ext uri="{C572A759-6A51-4108-AA02-DFA0A04FC94B}">
              <ma14:wrappingTextBoxFlag xmlns="" xmlns:ma14="http://schemas.microsoft.com/office/mac/drawingml/2011/main" val="1"/>
            </a:ext>
          </a:extLst>
        </p:spPr>
        <p:txBody>
          <a:bodyPr lIns="38100" tIns="38100" rIns="38100" bIns="38100">
            <a:normAutofit/>
          </a:bodyPr>
          <a:lstStyle/>
          <a:p>
            <a:r>
              <a:t>Title Text</a:t>
            </a:r>
          </a:p>
        </p:txBody>
      </p:sp>
      <p:sp>
        <p:nvSpPr>
          <p:cNvPr id="3" name="Shape 3"/>
          <p:cNvSpPr>
            <a:spLocks noGrp="1"/>
          </p:cNvSpPr>
          <p:nvPr>
            <p:ph type="body" idx="1"/>
          </p:nvPr>
        </p:nvSpPr>
        <p:spPr>
          <a:xfrm>
            <a:off x="2167984" y="4630044"/>
            <a:ext cx="20476358" cy="7019293"/>
          </a:xfrm>
          <a:prstGeom prst="rect">
            <a:avLst/>
          </a:prstGeom>
          <a:ln w="3175">
            <a:miter lim="400000"/>
          </a:ln>
          <a:extLst>
            <a:ext uri="{C572A759-6A51-4108-AA02-DFA0A04FC94B}">
              <ma14:wrappingTextBoxFlag xmlns="" xmlns:ma14="http://schemas.microsoft.com/office/mac/drawingml/2011/main" val="1"/>
            </a:ext>
          </a:extLst>
        </p:spPr>
        <p:txBody>
          <a:bodyPr lIns="38100" tIns="38100" rIns="38100" bIns="38100">
            <a:normAutofit/>
          </a:bodyPr>
          <a:lstStyle/>
          <a:p>
            <a:r>
              <a:t>Body Level One</a:t>
            </a:r>
          </a:p>
          <a:p>
            <a:pPr lvl="1"/>
            <a:r>
              <a:t>Body Level Two</a:t>
            </a:r>
          </a:p>
          <a:p>
            <a:pPr lvl="2"/>
            <a:r>
              <a:t>Body Level Three</a:t>
            </a:r>
          </a:p>
          <a:p>
            <a:pPr lvl="3"/>
            <a:r>
              <a:t>Body Level Four</a:t>
            </a:r>
          </a:p>
          <a:p>
            <a:pPr lvl="4"/>
            <a:r>
              <a:t>Body Level Five</a:t>
            </a:r>
          </a:p>
        </p:txBody>
      </p:sp>
      <p:sp>
        <p:nvSpPr>
          <p:cNvPr id="8" name="Shape 8"/>
          <p:cNvSpPr>
            <a:spLocks noGrp="1"/>
          </p:cNvSpPr>
          <p:nvPr>
            <p:ph type="sldNum" sz="quarter" idx="2"/>
          </p:nvPr>
        </p:nvSpPr>
        <p:spPr>
          <a:xfrm>
            <a:off x="23036465" y="762695"/>
            <a:ext cx="607907" cy="381001"/>
          </a:xfrm>
          <a:prstGeom prst="rect">
            <a:avLst/>
          </a:prstGeom>
          <a:ln w="3175">
            <a:miter lim="400000"/>
          </a:ln>
        </p:spPr>
        <p:txBody>
          <a:bodyPr lIns="38100" tIns="38100" rIns="38100" bIns="38100">
            <a:spAutoFit/>
          </a:bodyPr>
          <a:lstStyle>
            <a:lvl1pPr algn="l">
              <a:defRPr sz="2000" cap="all" spc="400">
                <a:solidFill>
                  <a:srgbClr val="393941"/>
                </a:solidFill>
                <a:latin typeface="+mn-lt"/>
                <a:ea typeface="+mn-ea"/>
                <a:cs typeface="+mn-cs"/>
                <a:sym typeface="Montserrat-Regular"/>
              </a:defRPr>
            </a:lvl1pPr>
          </a:lstStyle>
          <a:p>
            <a:fld id="{86CB4B4D-7CA3-9044-876B-883B54F8677D}" type="slidenum">
              <a:rPr/>
              <a:pPr/>
              <a:t>‹#›</a:t>
            </a:fld>
            <a:endParaRPr/>
          </a:p>
        </p:txBody>
      </p:sp>
      <p:sp>
        <p:nvSpPr>
          <p:cNvPr id="9" name="Shape 9"/>
          <p:cNvSpPr/>
          <p:nvPr/>
        </p:nvSpPr>
        <p:spPr>
          <a:xfrm>
            <a:off x="23077405" y="1371248"/>
            <a:ext cx="1636515" cy="1"/>
          </a:xfrm>
          <a:prstGeom prst="line">
            <a:avLst/>
          </a:prstGeom>
          <a:ln w="50800">
            <a:solidFill>
              <a:srgbClr val="496F63"/>
            </a:solidFill>
            <a:miter lim="400000"/>
          </a:ln>
        </p:spPr>
        <p:txBody>
          <a:bodyPr lIns="38100" tIns="38100" rIns="38100" bIns="38100" anchor="ctr"/>
          <a:lstStyle/>
          <a:p>
            <a:pPr algn="ctr">
              <a:defRPr sz="3000">
                <a:solidFill>
                  <a:srgbClr val="000000"/>
                </a:solidFill>
                <a:latin typeface="Helvetica Light"/>
                <a:ea typeface="Helvetica Light"/>
                <a:cs typeface="Helvetica Light"/>
                <a:sym typeface="Helvetica Light"/>
              </a:defRPr>
            </a:pPr>
            <a:endParaRPr/>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3" r:id="rId4"/>
    <p:sldLayoutId id="2147483652" r:id="rId5"/>
    <p:sldLayoutId id="2147483654" r:id="rId6"/>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marL="0" marR="0" indent="0" algn="l" defTabSz="825500" rtl="0" latinLnBrk="0">
        <a:lnSpc>
          <a:spcPct val="80000"/>
        </a:lnSpc>
        <a:spcBef>
          <a:spcPts val="0"/>
        </a:spcBef>
        <a:spcAft>
          <a:spcPts val="0"/>
        </a:spcAft>
        <a:buClrTx/>
        <a:buSzTx/>
        <a:buFontTx/>
        <a:buNone/>
        <a:tabLst/>
        <a:defRPr sz="10000" b="1" i="0" u="none" strike="noStrike" cap="none" spc="0" baseline="0">
          <a:ln>
            <a:noFill/>
          </a:ln>
          <a:solidFill>
            <a:srgbClr val="393941"/>
          </a:solidFill>
          <a:uFillTx/>
          <a:latin typeface="Montserrat-SemiBold"/>
          <a:ea typeface="Montserrat-SemiBold"/>
          <a:cs typeface="Montserrat-SemiBold"/>
          <a:sym typeface="Montserrat-SemiBold"/>
        </a:defRPr>
      </a:lvl1pPr>
      <a:lvl2pPr marL="0" marR="0" indent="228600" algn="l" defTabSz="825500" rtl="0" latinLnBrk="0">
        <a:lnSpc>
          <a:spcPct val="80000"/>
        </a:lnSpc>
        <a:spcBef>
          <a:spcPts val="0"/>
        </a:spcBef>
        <a:spcAft>
          <a:spcPts val="0"/>
        </a:spcAft>
        <a:buClrTx/>
        <a:buSzTx/>
        <a:buFontTx/>
        <a:buNone/>
        <a:tabLst/>
        <a:defRPr sz="10000" b="1" i="0" u="none" strike="noStrike" cap="none" spc="0" baseline="0">
          <a:ln>
            <a:noFill/>
          </a:ln>
          <a:solidFill>
            <a:srgbClr val="393941"/>
          </a:solidFill>
          <a:uFillTx/>
          <a:latin typeface="Montserrat-SemiBold"/>
          <a:ea typeface="Montserrat-SemiBold"/>
          <a:cs typeface="Montserrat-SemiBold"/>
          <a:sym typeface="Montserrat-SemiBold"/>
        </a:defRPr>
      </a:lvl2pPr>
      <a:lvl3pPr marL="0" marR="0" indent="457200" algn="l" defTabSz="825500" rtl="0" latinLnBrk="0">
        <a:lnSpc>
          <a:spcPct val="80000"/>
        </a:lnSpc>
        <a:spcBef>
          <a:spcPts val="0"/>
        </a:spcBef>
        <a:spcAft>
          <a:spcPts val="0"/>
        </a:spcAft>
        <a:buClrTx/>
        <a:buSzTx/>
        <a:buFontTx/>
        <a:buNone/>
        <a:tabLst/>
        <a:defRPr sz="10000" b="1" i="0" u="none" strike="noStrike" cap="none" spc="0" baseline="0">
          <a:ln>
            <a:noFill/>
          </a:ln>
          <a:solidFill>
            <a:srgbClr val="393941"/>
          </a:solidFill>
          <a:uFillTx/>
          <a:latin typeface="Montserrat-SemiBold"/>
          <a:ea typeface="Montserrat-SemiBold"/>
          <a:cs typeface="Montserrat-SemiBold"/>
          <a:sym typeface="Montserrat-SemiBold"/>
        </a:defRPr>
      </a:lvl3pPr>
      <a:lvl4pPr marL="0" marR="0" indent="685800" algn="l" defTabSz="825500" rtl="0" latinLnBrk="0">
        <a:lnSpc>
          <a:spcPct val="80000"/>
        </a:lnSpc>
        <a:spcBef>
          <a:spcPts val="0"/>
        </a:spcBef>
        <a:spcAft>
          <a:spcPts val="0"/>
        </a:spcAft>
        <a:buClrTx/>
        <a:buSzTx/>
        <a:buFontTx/>
        <a:buNone/>
        <a:tabLst/>
        <a:defRPr sz="10000" b="1" i="0" u="none" strike="noStrike" cap="none" spc="0" baseline="0">
          <a:ln>
            <a:noFill/>
          </a:ln>
          <a:solidFill>
            <a:srgbClr val="393941"/>
          </a:solidFill>
          <a:uFillTx/>
          <a:latin typeface="Montserrat-SemiBold"/>
          <a:ea typeface="Montserrat-SemiBold"/>
          <a:cs typeface="Montserrat-SemiBold"/>
          <a:sym typeface="Montserrat-SemiBold"/>
        </a:defRPr>
      </a:lvl4pPr>
      <a:lvl5pPr marL="0" marR="0" indent="914400" algn="l" defTabSz="825500" rtl="0" latinLnBrk="0">
        <a:lnSpc>
          <a:spcPct val="80000"/>
        </a:lnSpc>
        <a:spcBef>
          <a:spcPts val="0"/>
        </a:spcBef>
        <a:spcAft>
          <a:spcPts val="0"/>
        </a:spcAft>
        <a:buClrTx/>
        <a:buSzTx/>
        <a:buFontTx/>
        <a:buNone/>
        <a:tabLst/>
        <a:defRPr sz="10000" b="1" i="0" u="none" strike="noStrike" cap="none" spc="0" baseline="0">
          <a:ln>
            <a:noFill/>
          </a:ln>
          <a:solidFill>
            <a:srgbClr val="393941"/>
          </a:solidFill>
          <a:uFillTx/>
          <a:latin typeface="Montserrat-SemiBold"/>
          <a:ea typeface="Montserrat-SemiBold"/>
          <a:cs typeface="Montserrat-SemiBold"/>
          <a:sym typeface="Montserrat-SemiBold"/>
        </a:defRPr>
      </a:lvl5pPr>
      <a:lvl6pPr marL="0" marR="0" indent="1143000" algn="l" defTabSz="825500" rtl="0" latinLnBrk="0">
        <a:lnSpc>
          <a:spcPct val="80000"/>
        </a:lnSpc>
        <a:spcBef>
          <a:spcPts val="0"/>
        </a:spcBef>
        <a:spcAft>
          <a:spcPts val="0"/>
        </a:spcAft>
        <a:buClrTx/>
        <a:buSzTx/>
        <a:buFontTx/>
        <a:buNone/>
        <a:tabLst/>
        <a:defRPr sz="10000" b="1" i="0" u="none" strike="noStrike" cap="none" spc="0" baseline="0">
          <a:ln>
            <a:noFill/>
          </a:ln>
          <a:solidFill>
            <a:srgbClr val="393941"/>
          </a:solidFill>
          <a:uFillTx/>
          <a:latin typeface="Montserrat-SemiBold"/>
          <a:ea typeface="Montserrat-SemiBold"/>
          <a:cs typeface="Montserrat-SemiBold"/>
          <a:sym typeface="Montserrat-SemiBold"/>
        </a:defRPr>
      </a:lvl6pPr>
      <a:lvl7pPr marL="0" marR="0" indent="1371600" algn="l" defTabSz="825500" rtl="0" latinLnBrk="0">
        <a:lnSpc>
          <a:spcPct val="80000"/>
        </a:lnSpc>
        <a:spcBef>
          <a:spcPts val="0"/>
        </a:spcBef>
        <a:spcAft>
          <a:spcPts val="0"/>
        </a:spcAft>
        <a:buClrTx/>
        <a:buSzTx/>
        <a:buFontTx/>
        <a:buNone/>
        <a:tabLst/>
        <a:defRPr sz="10000" b="1" i="0" u="none" strike="noStrike" cap="none" spc="0" baseline="0">
          <a:ln>
            <a:noFill/>
          </a:ln>
          <a:solidFill>
            <a:srgbClr val="393941"/>
          </a:solidFill>
          <a:uFillTx/>
          <a:latin typeface="Montserrat-SemiBold"/>
          <a:ea typeface="Montserrat-SemiBold"/>
          <a:cs typeface="Montserrat-SemiBold"/>
          <a:sym typeface="Montserrat-SemiBold"/>
        </a:defRPr>
      </a:lvl7pPr>
      <a:lvl8pPr marL="0" marR="0" indent="1600200" algn="l" defTabSz="825500" rtl="0" latinLnBrk="0">
        <a:lnSpc>
          <a:spcPct val="80000"/>
        </a:lnSpc>
        <a:spcBef>
          <a:spcPts val="0"/>
        </a:spcBef>
        <a:spcAft>
          <a:spcPts val="0"/>
        </a:spcAft>
        <a:buClrTx/>
        <a:buSzTx/>
        <a:buFontTx/>
        <a:buNone/>
        <a:tabLst/>
        <a:defRPr sz="10000" b="1" i="0" u="none" strike="noStrike" cap="none" spc="0" baseline="0">
          <a:ln>
            <a:noFill/>
          </a:ln>
          <a:solidFill>
            <a:srgbClr val="393941"/>
          </a:solidFill>
          <a:uFillTx/>
          <a:latin typeface="Montserrat-SemiBold"/>
          <a:ea typeface="Montserrat-SemiBold"/>
          <a:cs typeface="Montserrat-SemiBold"/>
          <a:sym typeface="Montserrat-SemiBold"/>
        </a:defRPr>
      </a:lvl8pPr>
      <a:lvl9pPr marL="0" marR="0" indent="1828800" algn="l" defTabSz="825500" rtl="0" latinLnBrk="0">
        <a:lnSpc>
          <a:spcPct val="80000"/>
        </a:lnSpc>
        <a:spcBef>
          <a:spcPts val="0"/>
        </a:spcBef>
        <a:spcAft>
          <a:spcPts val="0"/>
        </a:spcAft>
        <a:buClrTx/>
        <a:buSzTx/>
        <a:buFontTx/>
        <a:buNone/>
        <a:tabLst/>
        <a:defRPr sz="10000" b="1" i="0" u="none" strike="noStrike" cap="none" spc="0" baseline="0">
          <a:ln>
            <a:noFill/>
          </a:ln>
          <a:solidFill>
            <a:srgbClr val="393941"/>
          </a:solidFill>
          <a:uFillTx/>
          <a:latin typeface="Montserrat-SemiBold"/>
          <a:ea typeface="Montserrat-SemiBold"/>
          <a:cs typeface="Montserrat-SemiBold"/>
          <a:sym typeface="Montserrat-SemiBold"/>
        </a:defRPr>
      </a:lvl9pPr>
    </p:titleStyle>
    <p:bodyStyle>
      <a:lvl1pPr marL="0" marR="0" indent="0" algn="just" defTabSz="825500" rtl="0" latinLnBrk="0">
        <a:lnSpc>
          <a:spcPct val="100000"/>
        </a:lnSpc>
        <a:spcBef>
          <a:spcPts val="0"/>
        </a:spcBef>
        <a:spcAft>
          <a:spcPts val="0"/>
        </a:spcAft>
        <a:buClrTx/>
        <a:buSzTx/>
        <a:buFontTx/>
        <a:buNone/>
        <a:tabLst/>
        <a:defRPr sz="2300" b="0" i="0" u="none" strike="noStrike" cap="none" spc="0" baseline="0">
          <a:ln>
            <a:noFill/>
          </a:ln>
          <a:solidFill>
            <a:srgbClr val="A6A7AC"/>
          </a:solidFill>
          <a:uFillTx/>
          <a:latin typeface="PT Sans"/>
          <a:ea typeface="PT Sans"/>
          <a:cs typeface="PT Sans"/>
          <a:sym typeface="PT Sans"/>
        </a:defRPr>
      </a:lvl1pPr>
      <a:lvl2pPr marL="0" marR="0" indent="228600" algn="just" defTabSz="825500" rtl="0" latinLnBrk="0">
        <a:lnSpc>
          <a:spcPct val="100000"/>
        </a:lnSpc>
        <a:spcBef>
          <a:spcPts val="0"/>
        </a:spcBef>
        <a:spcAft>
          <a:spcPts val="0"/>
        </a:spcAft>
        <a:buClrTx/>
        <a:buSzTx/>
        <a:buFontTx/>
        <a:buNone/>
        <a:tabLst/>
        <a:defRPr sz="2300" b="0" i="0" u="none" strike="noStrike" cap="none" spc="0" baseline="0">
          <a:ln>
            <a:noFill/>
          </a:ln>
          <a:solidFill>
            <a:srgbClr val="A6A7AC"/>
          </a:solidFill>
          <a:uFillTx/>
          <a:latin typeface="PT Sans"/>
          <a:ea typeface="PT Sans"/>
          <a:cs typeface="PT Sans"/>
          <a:sym typeface="PT Sans"/>
        </a:defRPr>
      </a:lvl2pPr>
      <a:lvl3pPr marL="0" marR="0" indent="457200" algn="just" defTabSz="825500" rtl="0" latinLnBrk="0">
        <a:lnSpc>
          <a:spcPct val="100000"/>
        </a:lnSpc>
        <a:spcBef>
          <a:spcPts val="0"/>
        </a:spcBef>
        <a:spcAft>
          <a:spcPts val="0"/>
        </a:spcAft>
        <a:buClrTx/>
        <a:buSzTx/>
        <a:buFontTx/>
        <a:buNone/>
        <a:tabLst/>
        <a:defRPr sz="2300" b="0" i="0" u="none" strike="noStrike" cap="none" spc="0" baseline="0">
          <a:ln>
            <a:noFill/>
          </a:ln>
          <a:solidFill>
            <a:srgbClr val="A6A7AC"/>
          </a:solidFill>
          <a:uFillTx/>
          <a:latin typeface="PT Sans"/>
          <a:ea typeface="PT Sans"/>
          <a:cs typeface="PT Sans"/>
          <a:sym typeface="PT Sans"/>
        </a:defRPr>
      </a:lvl3pPr>
      <a:lvl4pPr marL="0" marR="0" indent="685800" algn="just" defTabSz="825500" rtl="0" latinLnBrk="0">
        <a:lnSpc>
          <a:spcPct val="100000"/>
        </a:lnSpc>
        <a:spcBef>
          <a:spcPts val="0"/>
        </a:spcBef>
        <a:spcAft>
          <a:spcPts val="0"/>
        </a:spcAft>
        <a:buClrTx/>
        <a:buSzTx/>
        <a:buFontTx/>
        <a:buNone/>
        <a:tabLst/>
        <a:defRPr sz="2300" b="0" i="0" u="none" strike="noStrike" cap="none" spc="0" baseline="0">
          <a:ln>
            <a:noFill/>
          </a:ln>
          <a:solidFill>
            <a:srgbClr val="A6A7AC"/>
          </a:solidFill>
          <a:uFillTx/>
          <a:latin typeface="PT Sans"/>
          <a:ea typeface="PT Sans"/>
          <a:cs typeface="PT Sans"/>
          <a:sym typeface="PT Sans"/>
        </a:defRPr>
      </a:lvl4pPr>
      <a:lvl5pPr marL="0" marR="0" indent="914400" algn="just" defTabSz="825500" rtl="0" latinLnBrk="0">
        <a:lnSpc>
          <a:spcPct val="100000"/>
        </a:lnSpc>
        <a:spcBef>
          <a:spcPts val="0"/>
        </a:spcBef>
        <a:spcAft>
          <a:spcPts val="0"/>
        </a:spcAft>
        <a:buClrTx/>
        <a:buSzTx/>
        <a:buFontTx/>
        <a:buNone/>
        <a:tabLst/>
        <a:defRPr sz="2300" b="0" i="0" u="none" strike="noStrike" cap="none" spc="0" baseline="0">
          <a:ln>
            <a:noFill/>
          </a:ln>
          <a:solidFill>
            <a:srgbClr val="A6A7AC"/>
          </a:solidFill>
          <a:uFillTx/>
          <a:latin typeface="PT Sans"/>
          <a:ea typeface="PT Sans"/>
          <a:cs typeface="PT Sans"/>
          <a:sym typeface="PT Sans"/>
        </a:defRPr>
      </a:lvl5pPr>
      <a:lvl6pPr marL="0" marR="0" indent="1143000" algn="just" defTabSz="825500" rtl="0" latinLnBrk="0">
        <a:lnSpc>
          <a:spcPct val="100000"/>
        </a:lnSpc>
        <a:spcBef>
          <a:spcPts val="0"/>
        </a:spcBef>
        <a:spcAft>
          <a:spcPts val="0"/>
        </a:spcAft>
        <a:buClrTx/>
        <a:buSzTx/>
        <a:buFontTx/>
        <a:buNone/>
        <a:tabLst/>
        <a:defRPr sz="2300" b="0" i="0" u="none" strike="noStrike" cap="none" spc="0" baseline="0">
          <a:ln>
            <a:noFill/>
          </a:ln>
          <a:solidFill>
            <a:srgbClr val="A6A7AC"/>
          </a:solidFill>
          <a:uFillTx/>
          <a:latin typeface="PT Sans"/>
          <a:ea typeface="PT Sans"/>
          <a:cs typeface="PT Sans"/>
          <a:sym typeface="PT Sans"/>
        </a:defRPr>
      </a:lvl6pPr>
      <a:lvl7pPr marL="0" marR="0" indent="1371600" algn="just" defTabSz="825500" rtl="0" latinLnBrk="0">
        <a:lnSpc>
          <a:spcPct val="100000"/>
        </a:lnSpc>
        <a:spcBef>
          <a:spcPts val="0"/>
        </a:spcBef>
        <a:spcAft>
          <a:spcPts val="0"/>
        </a:spcAft>
        <a:buClrTx/>
        <a:buSzTx/>
        <a:buFontTx/>
        <a:buNone/>
        <a:tabLst/>
        <a:defRPr sz="2300" b="0" i="0" u="none" strike="noStrike" cap="none" spc="0" baseline="0">
          <a:ln>
            <a:noFill/>
          </a:ln>
          <a:solidFill>
            <a:srgbClr val="A6A7AC"/>
          </a:solidFill>
          <a:uFillTx/>
          <a:latin typeface="PT Sans"/>
          <a:ea typeface="PT Sans"/>
          <a:cs typeface="PT Sans"/>
          <a:sym typeface="PT Sans"/>
        </a:defRPr>
      </a:lvl7pPr>
      <a:lvl8pPr marL="0" marR="0" indent="1600200" algn="just" defTabSz="825500" rtl="0" latinLnBrk="0">
        <a:lnSpc>
          <a:spcPct val="100000"/>
        </a:lnSpc>
        <a:spcBef>
          <a:spcPts val="0"/>
        </a:spcBef>
        <a:spcAft>
          <a:spcPts val="0"/>
        </a:spcAft>
        <a:buClrTx/>
        <a:buSzTx/>
        <a:buFontTx/>
        <a:buNone/>
        <a:tabLst/>
        <a:defRPr sz="2300" b="0" i="0" u="none" strike="noStrike" cap="none" spc="0" baseline="0">
          <a:ln>
            <a:noFill/>
          </a:ln>
          <a:solidFill>
            <a:srgbClr val="A6A7AC"/>
          </a:solidFill>
          <a:uFillTx/>
          <a:latin typeface="PT Sans"/>
          <a:ea typeface="PT Sans"/>
          <a:cs typeface="PT Sans"/>
          <a:sym typeface="PT Sans"/>
        </a:defRPr>
      </a:lvl8pPr>
      <a:lvl9pPr marL="0" marR="0" indent="1828800" algn="just" defTabSz="825500" rtl="0" latinLnBrk="0">
        <a:lnSpc>
          <a:spcPct val="100000"/>
        </a:lnSpc>
        <a:spcBef>
          <a:spcPts val="0"/>
        </a:spcBef>
        <a:spcAft>
          <a:spcPts val="0"/>
        </a:spcAft>
        <a:buClrTx/>
        <a:buSzTx/>
        <a:buFontTx/>
        <a:buNone/>
        <a:tabLst/>
        <a:defRPr sz="2300" b="0" i="0" u="none" strike="noStrike" cap="none" spc="0" baseline="0">
          <a:ln>
            <a:noFill/>
          </a:ln>
          <a:solidFill>
            <a:srgbClr val="A6A7AC"/>
          </a:solidFill>
          <a:uFillTx/>
          <a:latin typeface="PT Sans"/>
          <a:ea typeface="PT Sans"/>
          <a:cs typeface="PT Sans"/>
          <a:sym typeface="PT Sans"/>
        </a:defRPr>
      </a:lvl9pPr>
    </p:bodyStyle>
    <p:otherStyle>
      <a:lvl1pPr marL="0" marR="0" indent="0" algn="l" defTabSz="825500" latinLnBrk="0">
        <a:lnSpc>
          <a:spcPct val="100000"/>
        </a:lnSpc>
        <a:spcBef>
          <a:spcPts val="0"/>
        </a:spcBef>
        <a:spcAft>
          <a:spcPts val="0"/>
        </a:spcAft>
        <a:buClrTx/>
        <a:buSzTx/>
        <a:buFontTx/>
        <a:buNone/>
        <a:tabLst/>
        <a:defRPr sz="2000" b="0" i="0" u="none" strike="noStrike" cap="all" spc="400" baseline="0">
          <a:ln>
            <a:noFill/>
          </a:ln>
          <a:solidFill>
            <a:schemeClr val="tx1"/>
          </a:solidFill>
          <a:uFillTx/>
          <a:latin typeface="+mn-lt"/>
          <a:ea typeface="+mn-ea"/>
          <a:cs typeface="+mn-cs"/>
          <a:sym typeface="Montserrat-Regular"/>
        </a:defRPr>
      </a:lvl1pPr>
      <a:lvl2pPr marL="0" marR="0" indent="228600" algn="l" defTabSz="825500" latinLnBrk="0">
        <a:lnSpc>
          <a:spcPct val="100000"/>
        </a:lnSpc>
        <a:spcBef>
          <a:spcPts val="0"/>
        </a:spcBef>
        <a:spcAft>
          <a:spcPts val="0"/>
        </a:spcAft>
        <a:buClrTx/>
        <a:buSzTx/>
        <a:buFontTx/>
        <a:buNone/>
        <a:tabLst/>
        <a:defRPr sz="2000" b="0" i="0" u="none" strike="noStrike" cap="all" spc="400" baseline="0">
          <a:ln>
            <a:noFill/>
          </a:ln>
          <a:solidFill>
            <a:schemeClr val="tx1"/>
          </a:solidFill>
          <a:uFillTx/>
          <a:latin typeface="+mn-lt"/>
          <a:ea typeface="+mn-ea"/>
          <a:cs typeface="+mn-cs"/>
          <a:sym typeface="Montserrat-Regular"/>
        </a:defRPr>
      </a:lvl2pPr>
      <a:lvl3pPr marL="0" marR="0" indent="457200" algn="l" defTabSz="825500" latinLnBrk="0">
        <a:lnSpc>
          <a:spcPct val="100000"/>
        </a:lnSpc>
        <a:spcBef>
          <a:spcPts val="0"/>
        </a:spcBef>
        <a:spcAft>
          <a:spcPts val="0"/>
        </a:spcAft>
        <a:buClrTx/>
        <a:buSzTx/>
        <a:buFontTx/>
        <a:buNone/>
        <a:tabLst/>
        <a:defRPr sz="2000" b="0" i="0" u="none" strike="noStrike" cap="all" spc="400" baseline="0">
          <a:ln>
            <a:noFill/>
          </a:ln>
          <a:solidFill>
            <a:schemeClr val="tx1"/>
          </a:solidFill>
          <a:uFillTx/>
          <a:latin typeface="+mn-lt"/>
          <a:ea typeface="+mn-ea"/>
          <a:cs typeface="+mn-cs"/>
          <a:sym typeface="Montserrat-Regular"/>
        </a:defRPr>
      </a:lvl3pPr>
      <a:lvl4pPr marL="0" marR="0" indent="685800" algn="l" defTabSz="825500" latinLnBrk="0">
        <a:lnSpc>
          <a:spcPct val="100000"/>
        </a:lnSpc>
        <a:spcBef>
          <a:spcPts val="0"/>
        </a:spcBef>
        <a:spcAft>
          <a:spcPts val="0"/>
        </a:spcAft>
        <a:buClrTx/>
        <a:buSzTx/>
        <a:buFontTx/>
        <a:buNone/>
        <a:tabLst/>
        <a:defRPr sz="2000" b="0" i="0" u="none" strike="noStrike" cap="all" spc="400" baseline="0">
          <a:ln>
            <a:noFill/>
          </a:ln>
          <a:solidFill>
            <a:schemeClr val="tx1"/>
          </a:solidFill>
          <a:uFillTx/>
          <a:latin typeface="+mn-lt"/>
          <a:ea typeface="+mn-ea"/>
          <a:cs typeface="+mn-cs"/>
          <a:sym typeface="Montserrat-Regular"/>
        </a:defRPr>
      </a:lvl4pPr>
      <a:lvl5pPr marL="0" marR="0" indent="914400" algn="l" defTabSz="825500" latinLnBrk="0">
        <a:lnSpc>
          <a:spcPct val="100000"/>
        </a:lnSpc>
        <a:spcBef>
          <a:spcPts val="0"/>
        </a:spcBef>
        <a:spcAft>
          <a:spcPts val="0"/>
        </a:spcAft>
        <a:buClrTx/>
        <a:buSzTx/>
        <a:buFontTx/>
        <a:buNone/>
        <a:tabLst/>
        <a:defRPr sz="2000" b="0" i="0" u="none" strike="noStrike" cap="all" spc="400" baseline="0">
          <a:ln>
            <a:noFill/>
          </a:ln>
          <a:solidFill>
            <a:schemeClr val="tx1"/>
          </a:solidFill>
          <a:uFillTx/>
          <a:latin typeface="+mn-lt"/>
          <a:ea typeface="+mn-ea"/>
          <a:cs typeface="+mn-cs"/>
          <a:sym typeface="Montserrat-Regular"/>
        </a:defRPr>
      </a:lvl5pPr>
      <a:lvl6pPr marL="0" marR="0" indent="1143000" algn="l" defTabSz="825500" latinLnBrk="0">
        <a:lnSpc>
          <a:spcPct val="100000"/>
        </a:lnSpc>
        <a:spcBef>
          <a:spcPts val="0"/>
        </a:spcBef>
        <a:spcAft>
          <a:spcPts val="0"/>
        </a:spcAft>
        <a:buClrTx/>
        <a:buSzTx/>
        <a:buFontTx/>
        <a:buNone/>
        <a:tabLst/>
        <a:defRPr sz="2000" b="0" i="0" u="none" strike="noStrike" cap="all" spc="400" baseline="0">
          <a:ln>
            <a:noFill/>
          </a:ln>
          <a:solidFill>
            <a:schemeClr val="tx1"/>
          </a:solidFill>
          <a:uFillTx/>
          <a:latin typeface="+mn-lt"/>
          <a:ea typeface="+mn-ea"/>
          <a:cs typeface="+mn-cs"/>
          <a:sym typeface="Montserrat-Regular"/>
        </a:defRPr>
      </a:lvl6pPr>
      <a:lvl7pPr marL="0" marR="0" indent="1371600" algn="l" defTabSz="825500" latinLnBrk="0">
        <a:lnSpc>
          <a:spcPct val="100000"/>
        </a:lnSpc>
        <a:spcBef>
          <a:spcPts val="0"/>
        </a:spcBef>
        <a:spcAft>
          <a:spcPts val="0"/>
        </a:spcAft>
        <a:buClrTx/>
        <a:buSzTx/>
        <a:buFontTx/>
        <a:buNone/>
        <a:tabLst/>
        <a:defRPr sz="2000" b="0" i="0" u="none" strike="noStrike" cap="all" spc="400" baseline="0">
          <a:ln>
            <a:noFill/>
          </a:ln>
          <a:solidFill>
            <a:schemeClr val="tx1"/>
          </a:solidFill>
          <a:uFillTx/>
          <a:latin typeface="+mn-lt"/>
          <a:ea typeface="+mn-ea"/>
          <a:cs typeface="+mn-cs"/>
          <a:sym typeface="Montserrat-Regular"/>
        </a:defRPr>
      </a:lvl7pPr>
      <a:lvl8pPr marL="0" marR="0" indent="1600200" algn="l" defTabSz="825500" latinLnBrk="0">
        <a:lnSpc>
          <a:spcPct val="100000"/>
        </a:lnSpc>
        <a:spcBef>
          <a:spcPts val="0"/>
        </a:spcBef>
        <a:spcAft>
          <a:spcPts val="0"/>
        </a:spcAft>
        <a:buClrTx/>
        <a:buSzTx/>
        <a:buFontTx/>
        <a:buNone/>
        <a:tabLst/>
        <a:defRPr sz="2000" b="0" i="0" u="none" strike="noStrike" cap="all" spc="400" baseline="0">
          <a:ln>
            <a:noFill/>
          </a:ln>
          <a:solidFill>
            <a:schemeClr val="tx1"/>
          </a:solidFill>
          <a:uFillTx/>
          <a:latin typeface="+mn-lt"/>
          <a:ea typeface="+mn-ea"/>
          <a:cs typeface="+mn-cs"/>
          <a:sym typeface="Montserrat-Regular"/>
        </a:defRPr>
      </a:lvl8pPr>
      <a:lvl9pPr marL="0" marR="0" indent="1828800" algn="l" defTabSz="825500" latinLnBrk="0">
        <a:lnSpc>
          <a:spcPct val="100000"/>
        </a:lnSpc>
        <a:spcBef>
          <a:spcPts val="0"/>
        </a:spcBef>
        <a:spcAft>
          <a:spcPts val="0"/>
        </a:spcAft>
        <a:buClrTx/>
        <a:buSzTx/>
        <a:buFontTx/>
        <a:buNone/>
        <a:tabLst/>
        <a:defRPr sz="2000" b="0" i="0" u="none" strike="noStrike" cap="all" spc="400" baseline="0">
          <a:ln>
            <a:noFill/>
          </a:ln>
          <a:solidFill>
            <a:schemeClr val="tx1"/>
          </a:solidFill>
          <a:uFillTx/>
          <a:latin typeface="+mn-lt"/>
          <a:ea typeface="+mn-ea"/>
          <a:cs typeface="+mn-cs"/>
          <a:sym typeface="Montserrat-Regular"/>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emf"/><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8" Type="http://schemas.openxmlformats.org/officeDocument/2006/relationships/hyperlink" Target="https://www.youtube.com/watch?v=8T1sYPrQqvY" TargetMode="External"/><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9.xml"/><Relationship Id="rId1" Type="http://schemas.openxmlformats.org/officeDocument/2006/relationships/slideLayout" Target="../slideLayouts/slideLayout4.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 Id="rId9" Type="http://schemas.openxmlformats.org/officeDocument/2006/relationships/image" Target="../media/image9.png"/></Relationships>
</file>

<file path=ppt/slides/_rels/slide11.xml.rels><?xml version="1.0" encoding="UTF-8" standalone="yes"?>
<Relationships xmlns="http://schemas.openxmlformats.org/package/2006/relationships"><Relationship Id="rId8" Type="http://schemas.microsoft.com/office/2007/relationships/diagramDrawing" Target="../diagrams/drawing2.xml"/><Relationship Id="rId3" Type="http://schemas.openxmlformats.org/officeDocument/2006/relationships/hyperlink" Target="https://www.youtube.com/watch?v=R50llXT_xrY" TargetMode="External"/><Relationship Id="rId7" Type="http://schemas.openxmlformats.org/officeDocument/2006/relationships/diagramColors" Target="../diagrams/colors2.xml"/><Relationship Id="rId2" Type="http://schemas.openxmlformats.org/officeDocument/2006/relationships/notesSlide" Target="../notesSlides/notesSlide10.xml"/><Relationship Id="rId1" Type="http://schemas.openxmlformats.org/officeDocument/2006/relationships/slideLayout" Target="../slideLayouts/slideLayout4.xml"/><Relationship Id="rId6" Type="http://schemas.openxmlformats.org/officeDocument/2006/relationships/diagramQuickStyle" Target="../diagrams/quickStyle2.xml"/><Relationship Id="rId5" Type="http://schemas.openxmlformats.org/officeDocument/2006/relationships/diagramLayout" Target="../diagrams/layout2.xml"/><Relationship Id="rId4" Type="http://schemas.openxmlformats.org/officeDocument/2006/relationships/diagramData" Target="../diagrams/data2.xml"/><Relationship Id="rId9" Type="http://schemas.openxmlformats.org/officeDocument/2006/relationships/image" Target="../media/image10.png"/></Relationships>
</file>

<file path=ppt/slides/_rels/slide12.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notesSlide" Target="../notesSlides/notesSlide11.xml"/><Relationship Id="rId1" Type="http://schemas.openxmlformats.org/officeDocument/2006/relationships/slideLayout" Target="../slideLayouts/slideLayout4.xml"/><Relationship Id="rId6" Type="http://schemas.openxmlformats.org/officeDocument/2006/relationships/image" Target="../media/image12.png"/><Relationship Id="rId5" Type="http://schemas.openxmlformats.org/officeDocument/2006/relationships/hyperlink" Target="https://www.youtube.com/watch?v=4EDYfSl-fmc" TargetMode="External"/><Relationship Id="rId4" Type="http://schemas.openxmlformats.org/officeDocument/2006/relationships/image" Target="../media/image11.png"/></Relationships>
</file>

<file path=ppt/slides/_rels/slide13.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notesSlide" Target="../notesSlides/notesSlide12.xml"/><Relationship Id="rId1" Type="http://schemas.openxmlformats.org/officeDocument/2006/relationships/slideLayout" Target="../slideLayouts/slideLayout4.xml"/><Relationship Id="rId6" Type="http://schemas.openxmlformats.org/officeDocument/2006/relationships/hyperlink" Target="https://www.youtube.com/watch?v=s2HCrhNVfak" TargetMode="External"/><Relationship Id="rId5" Type="http://schemas.openxmlformats.org/officeDocument/2006/relationships/image" Target="../media/image13.png"/><Relationship Id="rId4" Type="http://schemas.openxmlformats.org/officeDocument/2006/relationships/image" Target="../media/image11.png"/></Relationships>
</file>

<file path=ppt/slides/_rels/slide14.xml.rels><?xml version="1.0" encoding="UTF-8" standalone="yes"?>
<Relationships xmlns="http://schemas.openxmlformats.org/package/2006/relationships"><Relationship Id="rId3" Type="http://schemas.openxmlformats.org/officeDocument/2006/relationships/hyperlink" Target="https://www.youtube.com/watch?v=wfsRAZUnonI" TargetMode="External"/><Relationship Id="rId2" Type="http://schemas.openxmlformats.org/officeDocument/2006/relationships/notesSlide" Target="../notesSlides/notesSlide13.xml"/><Relationship Id="rId1" Type="http://schemas.openxmlformats.org/officeDocument/2006/relationships/slideLayout" Target="../slideLayouts/slideLayout4.xml"/><Relationship Id="rId4" Type="http://schemas.openxmlformats.org/officeDocument/2006/relationships/image" Target="../media/image14.png"/></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8" Type="http://schemas.microsoft.com/office/2007/relationships/diagramDrawing" Target="../diagrams/drawing3.xml"/><Relationship Id="rId3" Type="http://schemas.openxmlformats.org/officeDocument/2006/relationships/image" Target="../media/image3.emf"/><Relationship Id="rId7" Type="http://schemas.openxmlformats.org/officeDocument/2006/relationships/diagramColors" Target="../diagrams/colors3.xml"/><Relationship Id="rId2" Type="http://schemas.openxmlformats.org/officeDocument/2006/relationships/notesSlide" Target="../notesSlides/notesSlide15.xml"/><Relationship Id="rId1" Type="http://schemas.openxmlformats.org/officeDocument/2006/relationships/slideLayout" Target="../slideLayouts/slideLayout5.xml"/><Relationship Id="rId6" Type="http://schemas.openxmlformats.org/officeDocument/2006/relationships/diagramQuickStyle" Target="../diagrams/quickStyle3.xml"/><Relationship Id="rId11" Type="http://schemas.openxmlformats.org/officeDocument/2006/relationships/image" Target="../media/image16.png"/><Relationship Id="rId5" Type="http://schemas.openxmlformats.org/officeDocument/2006/relationships/diagramLayout" Target="../diagrams/layout3.xml"/><Relationship Id="rId10" Type="http://schemas.openxmlformats.org/officeDocument/2006/relationships/image" Target="../media/image15.png"/><Relationship Id="rId4" Type="http://schemas.openxmlformats.org/officeDocument/2006/relationships/diagramData" Target="../diagrams/data3.xml"/><Relationship Id="rId9" Type="http://schemas.openxmlformats.org/officeDocument/2006/relationships/hyperlink" Target="https://www.youtube.com/watch?v=8gKJ3_Hm3dM" TargetMode="External"/></Relationships>
</file>

<file path=ppt/slides/_rels/slide17.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notesSlide" Target="../notesSlides/notesSlide16.xml"/><Relationship Id="rId1" Type="http://schemas.openxmlformats.org/officeDocument/2006/relationships/slideLayout" Target="../slideLayouts/slideLayout5.xml"/><Relationship Id="rId4" Type="http://schemas.openxmlformats.org/officeDocument/2006/relationships/image" Target="../media/image17.png"/></Relationships>
</file>

<file path=ppt/slides/_rels/slide18.xml.rels><?xml version="1.0" encoding="UTF-8" standalone="yes"?>
<Relationships xmlns="http://schemas.openxmlformats.org/package/2006/relationships"><Relationship Id="rId3" Type="http://schemas.openxmlformats.org/officeDocument/2006/relationships/hyperlink" Target="https://www.youtube.com/watch?v=IZHqAo4QryE" TargetMode="External"/><Relationship Id="rId2" Type="http://schemas.openxmlformats.org/officeDocument/2006/relationships/notesSlide" Target="../notesSlides/notesSlide17.xml"/><Relationship Id="rId1" Type="http://schemas.openxmlformats.org/officeDocument/2006/relationships/slideLayout" Target="../slideLayouts/slideLayout5.xml"/><Relationship Id="rId5" Type="http://schemas.openxmlformats.org/officeDocument/2006/relationships/image" Target="../media/image18.png"/><Relationship Id="rId4" Type="http://schemas.openxmlformats.org/officeDocument/2006/relationships/image" Target="../media/image3.emf"/></Relationships>
</file>

<file path=ppt/slides/_rels/slide19.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notesSlide" Target="../notesSlides/notesSlide18.xml"/><Relationship Id="rId1" Type="http://schemas.openxmlformats.org/officeDocument/2006/relationships/slideLayout" Target="../slideLayouts/slideLayout3.xml"/><Relationship Id="rId5" Type="http://schemas.openxmlformats.org/officeDocument/2006/relationships/image" Target="../media/image20.png"/><Relationship Id="rId4" Type="http://schemas.openxmlformats.org/officeDocument/2006/relationships/image" Target="../media/image19.png"/></Relationships>
</file>

<file path=ppt/slides/_rels/slide2.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notesSlide" Target="../notesSlides/notesSlide1.xml"/><Relationship Id="rId1" Type="http://schemas.openxmlformats.org/officeDocument/2006/relationships/slideLayout" Target="../slideLayouts/slideLayout3.xml"/><Relationship Id="rId4" Type="http://schemas.openxmlformats.org/officeDocument/2006/relationships/image" Target="../media/image5.png"/></Relationships>
</file>

<file path=ppt/slides/_rels/slide20.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notesSlide" Target="../notesSlides/notesSlide19.xml"/><Relationship Id="rId1" Type="http://schemas.openxmlformats.org/officeDocument/2006/relationships/slideLayout" Target="../slideLayouts/slideLayout3.xml"/><Relationship Id="rId6" Type="http://schemas.openxmlformats.org/officeDocument/2006/relationships/image" Target="../media/image23.jpeg"/><Relationship Id="rId5" Type="http://schemas.openxmlformats.org/officeDocument/2006/relationships/image" Target="../media/image22.jpeg"/><Relationship Id="rId4" Type="http://schemas.openxmlformats.org/officeDocument/2006/relationships/image" Target="../media/image21.jpeg"/></Relationships>
</file>

<file path=ppt/slides/_rels/slide21.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notesSlide" Target="../notesSlides/notesSlide20.xml"/><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3.emf"/><Relationship Id="rId1" Type="http://schemas.openxmlformats.org/officeDocument/2006/relationships/slideLayout" Target="../slideLayouts/slideLayout3.xml"/><Relationship Id="rId6" Type="http://schemas.openxmlformats.org/officeDocument/2006/relationships/image" Target="../media/image26.png"/><Relationship Id="rId5" Type="http://schemas.openxmlformats.org/officeDocument/2006/relationships/image" Target="../media/image25.png"/><Relationship Id="rId4" Type="http://schemas.openxmlformats.org/officeDocument/2006/relationships/image" Target="../media/image24.png"/></Relationships>
</file>

<file path=ppt/slides/_rels/slide23.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21.xml"/><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notesSlide" Target="../notesSlides/notesSlide22.xml"/><Relationship Id="rId1" Type="http://schemas.openxmlformats.org/officeDocument/2006/relationships/slideLayout" Target="../slideLayouts/slideLayout2.xml"/><Relationship Id="rId4" Type="http://schemas.openxmlformats.org/officeDocument/2006/relationships/image" Target="../media/image28.png"/></Relationships>
</file>

<file path=ppt/slides/_rels/slide3.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notesSlide" Target="../notesSlides/notesSlide2.xml"/><Relationship Id="rId1" Type="http://schemas.openxmlformats.org/officeDocument/2006/relationships/slideLayout" Target="../slideLayouts/slideLayout3.xml"/><Relationship Id="rId4" Type="http://schemas.openxmlformats.org/officeDocument/2006/relationships/image" Target="../media/image6.png"/></Relationships>
</file>

<file path=ppt/slides/_rels/slide4.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notesSlide" Target="../notesSlides/notesSlide4.xml"/><Relationship Id="rId1" Type="http://schemas.openxmlformats.org/officeDocument/2006/relationships/slideLayout" Target="../slideLayouts/slideLayout3.xml"/><Relationship Id="rId4" Type="http://schemas.openxmlformats.org/officeDocument/2006/relationships/image" Target="../media/image7.png"/></Relationships>
</file>

<file path=ppt/slides/_rels/slide6.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notesSlide" Target="../notesSlides/notesSlide5.xml"/><Relationship Id="rId1" Type="http://schemas.openxmlformats.org/officeDocument/2006/relationships/slideLayout" Target="../slideLayouts/slideLayout4.xml"/><Relationship Id="rId4" Type="http://schemas.openxmlformats.org/officeDocument/2006/relationships/image" Target="../media/image1.png"/></Relationships>
</file>

<file path=ppt/slides/_rels/slide7.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notesSlide" Target="../notesSlides/notesSlide7.xml"/><Relationship Id="rId1" Type="http://schemas.openxmlformats.org/officeDocument/2006/relationships/slideLayout" Target="../slideLayouts/slideLayout4.xml"/><Relationship Id="rId4" Type="http://schemas.openxmlformats.org/officeDocument/2006/relationships/image" Target="../media/image8.png"/></Relationships>
</file>

<file path=ppt/slides/_rels/slide9.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notesSlide" Target="../notesSlides/notesSlide8.xml"/><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37DDAFA7-800E-E84A-894B-AAFF39F7EC99}"/>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004648" y="822960"/>
            <a:ext cx="10374704" cy="3203520"/>
          </a:xfrm>
          <a:prstGeom prst="rect">
            <a:avLst/>
          </a:prstGeom>
        </p:spPr>
      </p:pic>
      <p:pic>
        <p:nvPicPr>
          <p:cNvPr id="4" name="Picture 3">
            <a:extLst>
              <a:ext uri="{FF2B5EF4-FFF2-40B4-BE49-F238E27FC236}">
                <a16:creationId xmlns:a16="http://schemas.microsoft.com/office/drawing/2014/main" id="{E8BAF96C-29E9-2A41-9A6B-263897271FA2}"/>
              </a:ext>
            </a:extLst>
          </p:cNvPr>
          <p:cNvPicPr>
            <a:picLocks noChangeAspect="1"/>
          </p:cNvPicPr>
          <p:nvPr/>
        </p:nvPicPr>
        <p:blipFill>
          <a:blip r:embed="rId3" cstate="print">
            <a:alphaModFix amt="28000"/>
            <a:extLst>
              <a:ext uri="{28A0092B-C50C-407E-A947-70E740481C1C}">
                <a14:useLocalDpi xmlns:a14="http://schemas.microsoft.com/office/drawing/2010/main" val="0"/>
              </a:ext>
            </a:extLst>
          </a:blip>
          <a:stretch>
            <a:fillRect/>
          </a:stretch>
        </p:blipFill>
        <p:spPr>
          <a:xfrm>
            <a:off x="15559313" y="2766846"/>
            <a:ext cx="14041665" cy="15049440"/>
          </a:xfrm>
          <a:prstGeom prst="rect">
            <a:avLst/>
          </a:prstGeom>
        </p:spPr>
      </p:pic>
      <p:sp>
        <p:nvSpPr>
          <p:cNvPr id="5" name="Shape 55"/>
          <p:cNvSpPr/>
          <p:nvPr/>
        </p:nvSpPr>
        <p:spPr>
          <a:xfrm>
            <a:off x="4232987" y="4967966"/>
            <a:ext cx="15918024" cy="6900572"/>
          </a:xfrm>
          <a:prstGeom prst="rect">
            <a:avLst/>
          </a:prstGeom>
          <a:solidFill>
            <a:srgbClr val="FFFFFF">
              <a:alpha val="0"/>
            </a:srgbClr>
          </a:solidFill>
          <a:ln w="3175">
            <a:miter lim="400000"/>
          </a:ln>
          <a:extLst>
            <a:ext uri="{C572A759-6A51-4108-AA02-DFA0A04FC94B}">
              <ma14:wrappingTextBoxFlag xmlns:ma14="http://schemas.microsoft.com/office/mac/drawingml/2011/main" xmlns="" val="1"/>
            </a:ext>
          </a:extLst>
        </p:spPr>
        <p:txBody>
          <a:bodyPr lIns="38100" tIns="38100" rIns="38100" bIns="38100">
            <a:normAutofit/>
          </a:bodyPr>
          <a:lstStyle>
            <a:lvl1pPr algn="ctr">
              <a:lnSpc>
                <a:spcPct val="80000"/>
              </a:lnSpc>
              <a:defRPr sz="15000" b="1">
                <a:solidFill>
                  <a:srgbClr val="F4F5F7"/>
                </a:solidFill>
                <a:latin typeface="Montserrat-SemiBold"/>
                <a:ea typeface="Montserrat-SemiBold"/>
                <a:cs typeface="Montserrat-SemiBold"/>
                <a:sym typeface="Montserrat-SemiBold"/>
              </a:defRPr>
            </a:lvl1pPr>
          </a:lstStyle>
          <a:p>
            <a:pPr>
              <a:lnSpc>
                <a:spcPct val="120000"/>
              </a:lnSpc>
            </a:pPr>
            <a:r>
              <a:rPr lang="pl-PL" sz="10400" dirty="0">
                <a:solidFill>
                  <a:srgbClr val="496F63"/>
                </a:solidFill>
                <a:latin typeface="Arial" panose="020B0604020202020204" pitchFamily="34" charset="0"/>
                <a:cs typeface="Arial" panose="020B0604020202020204" pitchFamily="34" charset="0"/>
              </a:rPr>
              <a:t>Module </a:t>
            </a:r>
            <a:r>
              <a:rPr lang="en-GB" sz="10400" dirty="0">
                <a:solidFill>
                  <a:srgbClr val="496F63"/>
                </a:solidFill>
                <a:latin typeface="Arial" panose="020B0604020202020204" pitchFamily="34" charset="0"/>
                <a:cs typeface="Arial" panose="020B0604020202020204" pitchFamily="34" charset="0"/>
              </a:rPr>
              <a:t>7</a:t>
            </a:r>
            <a:r>
              <a:rPr lang="pl-PL" sz="10400" dirty="0">
                <a:solidFill>
                  <a:srgbClr val="496F63"/>
                </a:solidFill>
                <a:latin typeface="Arial" panose="020B0604020202020204" pitchFamily="34" charset="0"/>
                <a:cs typeface="Arial" panose="020B0604020202020204" pitchFamily="34" charset="0"/>
              </a:rPr>
              <a:t>.</a:t>
            </a:r>
          </a:p>
          <a:p>
            <a:pPr>
              <a:lnSpc>
                <a:spcPct val="120000"/>
              </a:lnSpc>
            </a:pPr>
            <a:r>
              <a:rPr lang="pl-PL" sz="10400" dirty="0">
                <a:solidFill>
                  <a:srgbClr val="496F63"/>
                </a:solidFill>
                <a:latin typeface="Arial" panose="020B0604020202020204" pitchFamily="34" charset="0"/>
                <a:cs typeface="Arial" panose="020B0604020202020204" pitchFamily="34" charset="0"/>
              </a:rPr>
              <a:t>Lean </a:t>
            </a:r>
            <a:r>
              <a:rPr lang="en-GB" sz="10400" dirty="0">
                <a:solidFill>
                  <a:srgbClr val="496F63"/>
                </a:solidFill>
                <a:latin typeface="Arial" panose="020B0604020202020204" pitchFamily="34" charset="0"/>
                <a:cs typeface="Arial" panose="020B0604020202020204" pitchFamily="34" charset="0"/>
              </a:rPr>
              <a:t>Innovation Processes</a:t>
            </a:r>
          </a:p>
          <a:p>
            <a:endParaRPr sz="9600" dirty="0">
              <a:solidFill>
                <a:srgbClr val="496F63"/>
              </a:solidFill>
              <a:latin typeface="Arial" panose="020B0604020202020204" pitchFamily="34" charset="0"/>
              <a:cs typeface="Arial" panose="020B0604020202020204" pitchFamily="34" charset="0"/>
            </a:endParaRPr>
          </a:p>
        </p:txBody>
      </p:sp>
      <p:pic>
        <p:nvPicPr>
          <p:cNvPr id="7" name="Picture 6">
            <a:extLst>
              <a:ext uri="{FF2B5EF4-FFF2-40B4-BE49-F238E27FC236}">
                <a16:creationId xmlns:a16="http://schemas.microsoft.com/office/drawing/2014/main" id="{EFD05C1D-22DB-46D9-A716-A9A06715F4DC}"/>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15991776" y="12660273"/>
            <a:ext cx="8577780" cy="1055727"/>
          </a:xfrm>
          <a:prstGeom prst="rect">
            <a:avLst/>
          </a:prstGeom>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 name="Shape 76"/>
          <p:cNvSpPr>
            <a:spLocks noGrp="1"/>
          </p:cNvSpPr>
          <p:nvPr>
            <p:ph type="sldNum" sz="quarter" idx="2"/>
          </p:nvPr>
        </p:nvSpPr>
        <p:spPr>
          <a:prstGeom prst="rect">
            <a:avLst/>
          </a:prstGeom>
          <a:extLst>
            <a:ext uri="{C572A759-6A51-4108-AA02-DFA0A04FC94B}">
              <ma14:wrappingTextBoxFlag xmlns="" xmlns:ma14="http://schemas.microsoft.com/office/mac/drawingml/2011/main" val="1"/>
            </a:ext>
          </a:extLst>
        </p:spPr>
        <p:txBody>
          <a:bodyPr/>
          <a:lstStyle/>
          <a:p>
            <a:fld id="{86CB4B4D-7CA3-9044-876B-883B54F8677D}" type="slidenum">
              <a:rPr/>
              <a:pPr/>
              <a:t>10</a:t>
            </a:fld>
            <a:endParaRPr/>
          </a:p>
        </p:txBody>
      </p:sp>
      <p:sp>
        <p:nvSpPr>
          <p:cNvPr id="78" name="Shape 78"/>
          <p:cNvSpPr/>
          <p:nvPr/>
        </p:nvSpPr>
        <p:spPr>
          <a:xfrm>
            <a:off x="0" y="0"/>
            <a:ext cx="7745043" cy="13799328"/>
          </a:xfrm>
          <a:prstGeom prst="rect">
            <a:avLst/>
          </a:prstGeom>
          <a:solidFill>
            <a:srgbClr val="71BB9A"/>
          </a:solidFill>
          <a:ln w="3175">
            <a:miter lim="400000"/>
          </a:ln>
        </p:spPr>
        <p:txBody>
          <a:bodyPr lIns="38100" tIns="38100" rIns="38100" bIns="38100" anchor="ctr"/>
          <a:lstStyle/>
          <a:p>
            <a:pPr algn="l">
              <a:defRPr sz="3000">
                <a:solidFill>
                  <a:srgbClr val="FFFFFF"/>
                </a:solidFill>
                <a:latin typeface="Helvetica Light"/>
                <a:ea typeface="Helvetica Light"/>
                <a:cs typeface="Helvetica Light"/>
                <a:sym typeface="Helvetica Light"/>
              </a:defRPr>
            </a:pPr>
            <a:endParaRPr dirty="0"/>
          </a:p>
        </p:txBody>
      </p:sp>
      <p:sp>
        <p:nvSpPr>
          <p:cNvPr id="10" name="Shape 104">
            <a:extLst>
              <a:ext uri="{FF2B5EF4-FFF2-40B4-BE49-F238E27FC236}">
                <a16:creationId xmlns:a16="http://schemas.microsoft.com/office/drawing/2014/main" id="{A074FF72-FDD9-4BF9-9811-6B027CDE66E2}"/>
              </a:ext>
            </a:extLst>
          </p:cNvPr>
          <p:cNvSpPr/>
          <p:nvPr/>
        </p:nvSpPr>
        <p:spPr>
          <a:xfrm>
            <a:off x="8341745" y="163607"/>
            <a:ext cx="14191684" cy="2787316"/>
          </a:xfrm>
          <a:prstGeom prst="rect">
            <a:avLst/>
          </a:prstGeom>
          <a:ln w="3175">
            <a:miter lim="400000"/>
          </a:ln>
          <a:extLst>
            <a:ext uri="{C572A759-6A51-4108-AA02-DFA0A04FC94B}">
              <ma14:wrappingTextBoxFlag xmlns="" xmlns:ma14="http://schemas.microsoft.com/office/mac/drawingml/2011/main" val="1"/>
            </a:ext>
          </a:extLst>
        </p:spPr>
        <p:txBody>
          <a:bodyPr lIns="38100" tIns="38100" rIns="38100" bIns="38100">
            <a:normAutofit/>
          </a:bodyPr>
          <a:lstStyle>
            <a:lvl1pPr algn="l">
              <a:lnSpc>
                <a:spcPct val="80000"/>
              </a:lnSpc>
              <a:defRPr sz="10000" b="1">
                <a:solidFill>
                  <a:srgbClr val="393941"/>
                </a:solidFill>
                <a:latin typeface="Montserrat-SemiBold"/>
                <a:ea typeface="Montserrat-SemiBold"/>
                <a:cs typeface="Montserrat-SemiBold"/>
                <a:sym typeface="Montserrat-SemiBold"/>
              </a:defRPr>
            </a:lvl1pPr>
          </a:lstStyle>
          <a:p>
            <a:pPr>
              <a:lnSpc>
                <a:spcPct val="100000"/>
              </a:lnSpc>
              <a:spcAft>
                <a:spcPts val="600"/>
              </a:spcAft>
            </a:pPr>
            <a:r>
              <a:rPr lang="en-US" sz="4000" dirty="0">
                <a:solidFill>
                  <a:srgbClr val="496F63"/>
                </a:solidFill>
                <a:latin typeface="Arial" panose="020B0604020202020204" pitchFamily="34" charset="0"/>
                <a:cs typeface="Arial" panose="020B0604020202020204" pitchFamily="34" charset="0"/>
              </a:rPr>
              <a:t>THE PDCA CYCLE </a:t>
            </a:r>
            <a:endParaRPr lang="en-GB" sz="4000" b="0" dirty="0">
              <a:solidFill>
                <a:srgbClr val="496F63"/>
              </a:solidFill>
              <a:latin typeface="Arial" panose="020B0604020202020204" pitchFamily="34" charset="0"/>
              <a:cs typeface="Arial" panose="020B0604020202020204" pitchFamily="34" charset="0"/>
            </a:endParaRPr>
          </a:p>
          <a:p>
            <a:pPr>
              <a:lnSpc>
                <a:spcPct val="100000"/>
              </a:lnSpc>
              <a:spcAft>
                <a:spcPts val="600"/>
              </a:spcAft>
            </a:pPr>
            <a:r>
              <a:rPr lang="en-GB" sz="4000" b="0" dirty="0">
                <a:solidFill>
                  <a:srgbClr val="496F63"/>
                </a:solidFill>
                <a:latin typeface="Arial" panose="020B0604020202020204" pitchFamily="34" charset="0"/>
                <a:cs typeface="Arial" panose="020B0604020202020204" pitchFamily="34" charset="0"/>
              </a:rPr>
              <a:t>This is an important tool to help a </a:t>
            </a:r>
            <a:r>
              <a:rPr lang="pl-PL" sz="4000" b="0" dirty="0">
                <a:solidFill>
                  <a:srgbClr val="496F63"/>
                </a:solidFill>
                <a:latin typeface="Arial" panose="020B0604020202020204" pitchFamily="34" charset="0"/>
                <a:cs typeface="Arial" panose="020B0604020202020204" pitchFamily="34" charset="0"/>
              </a:rPr>
              <a:t>micro business </a:t>
            </a:r>
            <a:r>
              <a:rPr lang="en-GB" sz="4000" b="0" dirty="0">
                <a:solidFill>
                  <a:srgbClr val="496F63"/>
                </a:solidFill>
                <a:latin typeface="Arial" panose="020B0604020202020204" pitchFamily="34" charset="0"/>
                <a:cs typeface="Arial" panose="020B0604020202020204" pitchFamily="34" charset="0"/>
              </a:rPr>
              <a:t>change more rapidly than </a:t>
            </a:r>
            <a:r>
              <a:rPr lang="pl-PL" sz="4000" b="0" dirty="0">
                <a:solidFill>
                  <a:srgbClr val="496F63"/>
                </a:solidFill>
                <a:latin typeface="Arial" panose="020B0604020202020204" pitchFamily="34" charset="0"/>
                <a:cs typeface="Arial" panose="020B0604020202020204" pitchFamily="34" charset="0"/>
              </a:rPr>
              <a:t>l</a:t>
            </a:r>
            <a:r>
              <a:rPr lang="en-US" sz="4000" b="0" dirty="0" err="1">
                <a:solidFill>
                  <a:srgbClr val="496F63"/>
                </a:solidFill>
                <a:latin typeface="Arial" panose="020B0604020202020204" pitchFamily="34" charset="0"/>
                <a:cs typeface="Arial" panose="020B0604020202020204" pitchFamily="34" charset="0"/>
              </a:rPr>
              <a:t>arge</a:t>
            </a:r>
            <a:r>
              <a:rPr lang="en-US" sz="4000" b="0" dirty="0">
                <a:solidFill>
                  <a:srgbClr val="496F63"/>
                </a:solidFill>
                <a:latin typeface="Arial" panose="020B0604020202020204" pitchFamily="34" charset="0"/>
                <a:cs typeface="Arial" panose="020B0604020202020204" pitchFamily="34" charset="0"/>
              </a:rPr>
              <a:t> companies. </a:t>
            </a:r>
            <a:endParaRPr sz="4000" b="0" dirty="0">
              <a:solidFill>
                <a:srgbClr val="FFFFFF"/>
              </a:solidFill>
              <a:latin typeface="Arial" panose="020B0604020202020204" pitchFamily="34" charset="0"/>
              <a:cs typeface="Arial" panose="020B0604020202020204" pitchFamily="34" charset="0"/>
            </a:endParaRPr>
          </a:p>
        </p:txBody>
      </p:sp>
      <p:sp>
        <p:nvSpPr>
          <p:cNvPr id="13" name="Prostokąt 12">
            <a:extLst>
              <a:ext uri="{FF2B5EF4-FFF2-40B4-BE49-F238E27FC236}">
                <a16:creationId xmlns:a16="http://schemas.microsoft.com/office/drawing/2014/main" id="{BFCEF7F2-B6A9-4590-8715-6F7CC1A063BA}"/>
              </a:ext>
            </a:extLst>
          </p:cNvPr>
          <p:cNvSpPr/>
          <p:nvPr/>
        </p:nvSpPr>
        <p:spPr>
          <a:xfrm>
            <a:off x="11229791" y="13101446"/>
            <a:ext cx="9528571" cy="400110"/>
          </a:xfrm>
          <a:prstGeom prst="rect">
            <a:avLst/>
          </a:prstGeom>
        </p:spPr>
        <p:txBody>
          <a:bodyPr wrap="none">
            <a:spAutoFit/>
          </a:bodyPr>
          <a:lstStyle/>
          <a:p>
            <a:r>
              <a:rPr lang="pl-PL" sz="2000" dirty="0" err="1">
                <a:solidFill>
                  <a:schemeClr val="tx1"/>
                </a:solidFill>
              </a:rPr>
              <a:t>Source:https</a:t>
            </a:r>
            <a:r>
              <a:rPr lang="pl-PL" sz="2000" dirty="0">
                <a:solidFill>
                  <a:schemeClr val="tx1"/>
                </a:solidFill>
              </a:rPr>
              <a:t>://balancedscorecard.org/</a:t>
            </a:r>
            <a:r>
              <a:rPr lang="pl-PL" sz="2000" dirty="0" err="1">
                <a:solidFill>
                  <a:schemeClr val="tx1"/>
                </a:solidFill>
              </a:rPr>
              <a:t>bsc-basics</a:t>
            </a:r>
            <a:r>
              <a:rPr lang="pl-PL" sz="2000" dirty="0">
                <a:solidFill>
                  <a:schemeClr val="tx1"/>
                </a:solidFill>
              </a:rPr>
              <a:t>/</a:t>
            </a:r>
            <a:r>
              <a:rPr lang="pl-PL" sz="2000" dirty="0" err="1">
                <a:solidFill>
                  <a:schemeClr val="tx1"/>
                </a:solidFill>
              </a:rPr>
              <a:t>articles-videos</a:t>
            </a:r>
            <a:r>
              <a:rPr lang="pl-PL" sz="2000" dirty="0">
                <a:solidFill>
                  <a:schemeClr val="tx1"/>
                </a:solidFill>
              </a:rPr>
              <a:t>/the-</a:t>
            </a:r>
            <a:r>
              <a:rPr lang="pl-PL" sz="2000" dirty="0" err="1">
                <a:solidFill>
                  <a:schemeClr val="tx1"/>
                </a:solidFill>
              </a:rPr>
              <a:t>deming</a:t>
            </a:r>
            <a:r>
              <a:rPr lang="pl-PL" sz="2000" dirty="0">
                <a:solidFill>
                  <a:schemeClr val="tx1"/>
                </a:solidFill>
              </a:rPr>
              <a:t>-</a:t>
            </a:r>
            <a:r>
              <a:rPr lang="pl-PL" sz="2000" dirty="0" err="1">
                <a:solidFill>
                  <a:schemeClr val="tx1"/>
                </a:solidFill>
              </a:rPr>
              <a:t>cycle</a:t>
            </a:r>
            <a:r>
              <a:rPr lang="pl-PL" sz="2000" dirty="0">
                <a:solidFill>
                  <a:schemeClr val="tx1"/>
                </a:solidFill>
              </a:rPr>
              <a:t>/</a:t>
            </a:r>
            <a:endParaRPr lang="pl-PL" sz="2000" dirty="0">
              <a:solidFill>
                <a:schemeClr val="tx1"/>
              </a:solidFill>
              <a:latin typeface="Arial" panose="020B0604020202020204" pitchFamily="34" charset="0"/>
              <a:cs typeface="Arial" panose="020B0604020202020204" pitchFamily="34" charset="0"/>
            </a:endParaRPr>
          </a:p>
        </p:txBody>
      </p:sp>
      <p:graphicFrame>
        <p:nvGraphicFramePr>
          <p:cNvPr id="5" name="Diagram 4">
            <a:extLst>
              <a:ext uri="{FF2B5EF4-FFF2-40B4-BE49-F238E27FC236}">
                <a16:creationId xmlns:a16="http://schemas.microsoft.com/office/drawing/2014/main" id="{9BA92CE8-FDB7-4017-BD64-409E5B08C1B0}"/>
              </a:ext>
            </a:extLst>
          </p:cNvPr>
          <p:cNvGraphicFramePr/>
          <p:nvPr>
            <p:extLst>
              <p:ext uri="{D42A27DB-BD31-4B8C-83A1-F6EECF244321}">
                <p14:modId xmlns:p14="http://schemas.microsoft.com/office/powerpoint/2010/main" val="2546602618"/>
              </p:ext>
            </p:extLst>
          </p:nvPr>
        </p:nvGraphicFramePr>
        <p:xfrm>
          <a:off x="8202585" y="2416629"/>
          <a:ext cx="15984904" cy="1063092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Prostokąt 5">
            <a:extLst>
              <a:ext uri="{FF2B5EF4-FFF2-40B4-BE49-F238E27FC236}">
                <a16:creationId xmlns:a16="http://schemas.microsoft.com/office/drawing/2014/main" id="{960BEDCD-0D71-4E2B-9D16-F5638D84F66E}"/>
              </a:ext>
            </a:extLst>
          </p:cNvPr>
          <p:cNvSpPr/>
          <p:nvPr/>
        </p:nvSpPr>
        <p:spPr>
          <a:xfrm>
            <a:off x="196511" y="762695"/>
            <a:ext cx="7169102" cy="6555641"/>
          </a:xfrm>
          <a:prstGeom prst="rect">
            <a:avLst/>
          </a:prstGeom>
        </p:spPr>
        <p:txBody>
          <a:bodyPr wrap="square">
            <a:spAutoFit/>
          </a:bodyPr>
          <a:lstStyle/>
          <a:p>
            <a:pPr algn="l">
              <a:spcAft>
                <a:spcPts val="1200"/>
              </a:spcAft>
            </a:pPr>
            <a:r>
              <a:rPr lang="pl-PL" sz="4000" dirty="0">
                <a:solidFill>
                  <a:schemeClr val="bg2"/>
                </a:solidFill>
              </a:rPr>
              <a:t>This model is also called the Deming cycle</a:t>
            </a:r>
          </a:p>
          <a:p>
            <a:pPr algn="l">
              <a:spcAft>
                <a:spcPts val="1200"/>
              </a:spcAft>
            </a:pPr>
            <a:endParaRPr lang="en-US" sz="4000" dirty="0">
              <a:solidFill>
                <a:schemeClr val="bg2"/>
              </a:solidFill>
            </a:endParaRPr>
          </a:p>
          <a:p>
            <a:pPr algn="l">
              <a:spcAft>
                <a:spcPts val="1200"/>
              </a:spcAft>
            </a:pPr>
            <a:r>
              <a:rPr lang="en-US" sz="4000" dirty="0">
                <a:solidFill>
                  <a:schemeClr val="bg2"/>
                </a:solidFill>
              </a:rPr>
              <a:t>The PDCA cycle was originally developed by Walter A. Shewhart, a Bell Laboratories scientist who was Deming’s friend and mentor, so sometimes this is referred to as the “Shewhart Cycle”</a:t>
            </a:r>
            <a:endParaRPr lang="pl-PL" sz="4000" dirty="0">
              <a:solidFill>
                <a:schemeClr val="bg2"/>
              </a:solidFill>
            </a:endParaRPr>
          </a:p>
        </p:txBody>
      </p:sp>
      <p:sp>
        <p:nvSpPr>
          <p:cNvPr id="17" name="Prostokąt 16">
            <a:extLst>
              <a:ext uri="{FF2B5EF4-FFF2-40B4-BE49-F238E27FC236}">
                <a16:creationId xmlns:a16="http://schemas.microsoft.com/office/drawing/2014/main" id="{7A3BE1F3-59F8-4C73-A22E-10F81977CFF7}"/>
              </a:ext>
            </a:extLst>
          </p:cNvPr>
          <p:cNvSpPr/>
          <p:nvPr/>
        </p:nvSpPr>
        <p:spPr>
          <a:xfrm>
            <a:off x="491170" y="8729437"/>
            <a:ext cx="6634595" cy="1200329"/>
          </a:xfrm>
          <a:prstGeom prst="rect">
            <a:avLst/>
          </a:prstGeom>
        </p:spPr>
        <p:txBody>
          <a:bodyPr wrap="square" lIns="91440" tIns="45720" rIns="91440" bIns="45720" anchor="t">
            <a:spAutoFit/>
          </a:bodyPr>
          <a:lstStyle/>
          <a:p>
            <a:r>
              <a:rPr lang="en-GB" sz="3600" dirty="0">
                <a:solidFill>
                  <a:srgbClr val="FFFFFF"/>
                </a:solidFill>
                <a:hlinkClick r:id="rId8">
                  <a:extLst>
                    <a:ext uri="{A12FA001-AC4F-418D-AE19-62706E023703}">
                      <ahyp:hlinkClr xmlns:ahyp="http://schemas.microsoft.com/office/drawing/2018/hyperlinkcolor" val="tx"/>
                    </a:ext>
                  </a:extLst>
                </a:hlinkClick>
              </a:rPr>
              <a:t>How to improve the work we do in an easy and simple way</a:t>
            </a:r>
            <a:endParaRPr lang="pl-PL" sz="3600" dirty="0">
              <a:solidFill>
                <a:srgbClr val="FFFFFF"/>
              </a:solidFill>
              <a:latin typeface="Arial" panose="020B0604020202020204" pitchFamily="34" charset="0"/>
              <a:cs typeface="Arial" panose="020B0604020202020204" pitchFamily="34" charset="0"/>
            </a:endParaRPr>
          </a:p>
        </p:txBody>
      </p:sp>
      <p:grpSp>
        <p:nvGrpSpPr>
          <p:cNvPr id="2" name="Group 1"/>
          <p:cNvGrpSpPr/>
          <p:nvPr/>
        </p:nvGrpSpPr>
        <p:grpSpPr>
          <a:xfrm>
            <a:off x="424665" y="10285492"/>
            <a:ext cx="7320378" cy="2756007"/>
            <a:chOff x="1789778" y="9616620"/>
            <a:chExt cx="13588998" cy="6073048"/>
          </a:xfrm>
        </p:grpSpPr>
        <p:pic>
          <p:nvPicPr>
            <p:cNvPr id="7" name="Obraz 6">
              <a:hlinkClick r:id="rId8"/>
              <a:extLst>
                <a:ext uri="{FF2B5EF4-FFF2-40B4-BE49-F238E27FC236}">
                  <a16:creationId xmlns:a16="http://schemas.microsoft.com/office/drawing/2014/main" id="{FD97341F-70DF-46F1-9BF9-D3163EE0859B}"/>
                </a:ext>
              </a:extLst>
            </p:cNvPr>
            <p:cNvPicPr>
              <a:picLocks noChangeAspect="1"/>
            </p:cNvPicPr>
            <p:nvPr/>
          </p:nvPicPr>
          <p:blipFill>
            <a:blip r:embed="rId9" cstate="print"/>
            <a:stretch>
              <a:fillRect/>
            </a:stretch>
          </p:blipFill>
          <p:spPr>
            <a:xfrm>
              <a:off x="1789778" y="9616620"/>
              <a:ext cx="12562875" cy="6073048"/>
            </a:xfrm>
            <a:prstGeom prst="rect">
              <a:avLst/>
            </a:prstGeom>
          </p:spPr>
        </p:pic>
        <p:sp>
          <p:nvSpPr>
            <p:cNvPr id="11" name="Prostokąt 2">
              <a:extLst>
                <a:ext uri="{FF2B5EF4-FFF2-40B4-BE49-F238E27FC236}">
                  <a16:creationId xmlns:a16="http://schemas.microsoft.com/office/drawing/2014/main" id="{20F5FCC3-682F-7242-910B-C59F9578A10D}"/>
                </a:ext>
              </a:extLst>
            </p:cNvPr>
            <p:cNvSpPr/>
            <p:nvPr/>
          </p:nvSpPr>
          <p:spPr>
            <a:xfrm>
              <a:off x="12555657" y="14818988"/>
              <a:ext cx="2823119" cy="713161"/>
            </a:xfrm>
            <a:prstGeom prst="rect">
              <a:avLst/>
            </a:prstGeom>
          </p:spPr>
          <p:txBody>
            <a:bodyPr wrap="square">
              <a:spAutoFit/>
            </a:bodyPr>
            <a:lstStyle/>
            <a:p>
              <a:r>
                <a:rPr lang="en-GB" sz="1400" dirty="0">
                  <a:solidFill>
                    <a:schemeClr val="tx2">
                      <a:lumMod val="10000"/>
                    </a:schemeClr>
                  </a:solidFill>
                  <a:latin typeface="Times New Roman" panose="02020603050405020304" pitchFamily="18" charset="0"/>
                  <a:ea typeface="Calibri" panose="020F0502020204030204" pitchFamily="34" charset="0"/>
                </a:rPr>
                <a:t>(3.0mins)</a:t>
              </a:r>
              <a:endParaRPr lang="pl-PL" sz="1400" dirty="0">
                <a:solidFill>
                  <a:schemeClr val="tx2">
                    <a:lumMod val="10000"/>
                  </a:schemeClr>
                </a:solidFill>
                <a:latin typeface="Times New Roman" panose="02020603050405020304" pitchFamily="18" charset="0"/>
                <a:ea typeface="Calibri" panose="020F0502020204030204" pitchFamily="34" charset="0"/>
              </a:endParaRPr>
            </a:p>
          </p:txBody>
        </p:sp>
      </p:grpSp>
      <p:sp>
        <p:nvSpPr>
          <p:cNvPr id="3" name="TextBox 2">
            <a:extLst>
              <a:ext uri="{FF2B5EF4-FFF2-40B4-BE49-F238E27FC236}">
                <a16:creationId xmlns:a16="http://schemas.microsoft.com/office/drawing/2014/main" id="{83DB9DE8-08FE-4861-9D73-A7E22A81F262}"/>
              </a:ext>
            </a:extLst>
          </p:cNvPr>
          <p:cNvSpPr txBox="1"/>
          <p:nvPr/>
        </p:nvSpPr>
        <p:spPr>
          <a:xfrm>
            <a:off x="2704602" y="7732089"/>
            <a:ext cx="3706866" cy="815608"/>
          </a:xfrm>
          <a:prstGeom prst="rect">
            <a:avLst/>
          </a:prstGeom>
          <a:noFill/>
          <a:ln w="3175"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38100" tIns="38100" rIns="38100" bIns="38100" numCol="1" spcCol="38100" rtlCol="0" anchor="ctr">
            <a:spAutoFit/>
          </a:bodyPr>
          <a:lstStyle/>
          <a:p>
            <a:pPr marL="0" marR="0" indent="0" algn="just" defTabSz="825500" rtl="0" fontAlgn="auto" latinLnBrk="0" hangingPunct="0">
              <a:lnSpc>
                <a:spcPct val="100000"/>
              </a:lnSpc>
              <a:spcBef>
                <a:spcPts val="0"/>
              </a:spcBef>
              <a:spcAft>
                <a:spcPts val="0"/>
              </a:spcAft>
              <a:buClrTx/>
              <a:buSzTx/>
              <a:buFontTx/>
              <a:buNone/>
              <a:tabLst/>
            </a:pPr>
            <a:r>
              <a:rPr kumimoji="0" lang="en-GB" sz="4800" b="0" i="0" u="none" strike="noStrike" cap="none" spc="0" normalizeH="0" baseline="0" dirty="0">
                <a:ln>
                  <a:noFill/>
                </a:ln>
                <a:solidFill>
                  <a:schemeClr val="tx2">
                    <a:lumMod val="10000"/>
                  </a:schemeClr>
                </a:solidFill>
                <a:effectLst/>
                <a:uFillTx/>
                <a:latin typeface="Arial" panose="020B0604020202020204" pitchFamily="34" charset="0"/>
                <a:cs typeface="Arial" panose="020B0604020202020204" pitchFamily="34" charset="0"/>
                <a:sym typeface="PT Sans"/>
              </a:rPr>
              <a:t>Watch</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0">
                                            <p:txEl>
                                              <p:pRg st="0" end="0"/>
                                            </p:txEl>
                                          </p:spTgt>
                                        </p:tgtEl>
                                        <p:attrNameLst>
                                          <p:attrName>style.visibility</p:attrName>
                                        </p:attrNameLst>
                                      </p:cBhvr>
                                      <p:to>
                                        <p:strVal val="visible"/>
                                      </p:to>
                                    </p:set>
                                    <p:animEffect transition="in" filter="fade">
                                      <p:cBhvr>
                                        <p:cTn id="7" dur="1000"/>
                                        <p:tgtEl>
                                          <p:spTgt spid="10">
                                            <p:txEl>
                                              <p:pRg st="0" end="0"/>
                                            </p:txEl>
                                          </p:spTgt>
                                        </p:tgtEl>
                                      </p:cBhvr>
                                    </p:animEffect>
                                  </p:childTnLst>
                                </p:cTn>
                              </p:par>
                            </p:childTnLst>
                          </p:cTn>
                        </p:par>
                        <p:par>
                          <p:cTn id="8" fill="hold">
                            <p:stCondLst>
                              <p:cond delay="1000"/>
                            </p:stCondLst>
                            <p:childTnLst>
                              <p:par>
                                <p:cTn id="9" presetID="10" presetClass="entr" presetSubtype="0" fill="hold" grpId="0" nodeType="afterEffect">
                                  <p:stCondLst>
                                    <p:cond delay="0"/>
                                  </p:stCondLst>
                                  <p:childTnLst>
                                    <p:set>
                                      <p:cBhvr>
                                        <p:cTn id="10" dur="1" fill="hold">
                                          <p:stCondLst>
                                            <p:cond delay="0"/>
                                          </p:stCondLst>
                                        </p:cTn>
                                        <p:tgtEl>
                                          <p:spTgt spid="10">
                                            <p:txEl>
                                              <p:pRg st="1" end="1"/>
                                            </p:txEl>
                                          </p:spTgt>
                                        </p:tgtEl>
                                        <p:attrNameLst>
                                          <p:attrName>style.visibility</p:attrName>
                                        </p:attrNameLst>
                                      </p:cBhvr>
                                      <p:to>
                                        <p:strVal val="visible"/>
                                      </p:to>
                                    </p:set>
                                    <p:animEffect transition="in" filter="fade">
                                      <p:cBhvr>
                                        <p:cTn id="11" dur="1000"/>
                                        <p:tgtEl>
                                          <p:spTgt spid="10">
                                            <p:txEl>
                                              <p:pRg st="1" end="1"/>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2" presetClass="entr" presetSubtype="4" fill="hold" grpId="0" nodeType="clickEffect">
                                  <p:stCondLst>
                                    <p:cond delay="0"/>
                                  </p:stCondLst>
                                  <p:childTnLst>
                                    <p:set>
                                      <p:cBhvr>
                                        <p:cTn id="15" dur="1" fill="hold">
                                          <p:stCondLst>
                                            <p:cond delay="0"/>
                                          </p:stCondLst>
                                        </p:cTn>
                                        <p:tgtEl>
                                          <p:spTgt spid="5">
                                            <p:graphicEl>
                                              <a:dgm id="{4DB80193-D7D8-45E2-8C47-2CA6C54DA5C9}"/>
                                            </p:graphicEl>
                                          </p:spTgt>
                                        </p:tgtEl>
                                        <p:attrNameLst>
                                          <p:attrName>style.visibility</p:attrName>
                                        </p:attrNameLst>
                                      </p:cBhvr>
                                      <p:to>
                                        <p:strVal val="visible"/>
                                      </p:to>
                                    </p:set>
                                    <p:anim calcmode="lin" valueType="num">
                                      <p:cBhvr additive="base">
                                        <p:cTn id="16" dur="500" fill="hold"/>
                                        <p:tgtEl>
                                          <p:spTgt spid="5">
                                            <p:graphicEl>
                                              <a:dgm id="{4DB80193-D7D8-45E2-8C47-2CA6C54DA5C9}"/>
                                            </p:graphicEl>
                                          </p:spTgt>
                                        </p:tgtEl>
                                        <p:attrNameLst>
                                          <p:attrName>ppt_x</p:attrName>
                                        </p:attrNameLst>
                                      </p:cBhvr>
                                      <p:tavLst>
                                        <p:tav tm="0">
                                          <p:val>
                                            <p:strVal val="#ppt_x"/>
                                          </p:val>
                                        </p:tav>
                                        <p:tav tm="100000">
                                          <p:val>
                                            <p:strVal val="#ppt_x"/>
                                          </p:val>
                                        </p:tav>
                                      </p:tavLst>
                                    </p:anim>
                                    <p:anim calcmode="lin" valueType="num">
                                      <p:cBhvr additive="base">
                                        <p:cTn id="17" dur="500" fill="hold"/>
                                        <p:tgtEl>
                                          <p:spTgt spid="5">
                                            <p:graphicEl>
                                              <a:dgm id="{4DB80193-D7D8-45E2-8C47-2CA6C54DA5C9}"/>
                                            </p:graphicEl>
                                          </p:spTgt>
                                        </p:tgtEl>
                                        <p:attrNameLst>
                                          <p:attrName>ppt_y</p:attrName>
                                        </p:attrNameLst>
                                      </p:cBhvr>
                                      <p:tavLst>
                                        <p:tav tm="0">
                                          <p:val>
                                            <p:strVal val="1+#ppt_h/2"/>
                                          </p:val>
                                        </p:tav>
                                        <p:tav tm="100000">
                                          <p:val>
                                            <p:strVal val="#ppt_y"/>
                                          </p:val>
                                        </p:tav>
                                      </p:tavLst>
                                    </p:anim>
                                  </p:childTnLst>
                                </p:cTn>
                              </p:par>
                              <p:par>
                                <p:cTn id="18" presetID="2" presetClass="entr" presetSubtype="4" fill="hold" grpId="0" nodeType="withEffect">
                                  <p:stCondLst>
                                    <p:cond delay="0"/>
                                  </p:stCondLst>
                                  <p:childTnLst>
                                    <p:set>
                                      <p:cBhvr>
                                        <p:cTn id="19" dur="1" fill="hold">
                                          <p:stCondLst>
                                            <p:cond delay="0"/>
                                          </p:stCondLst>
                                        </p:cTn>
                                        <p:tgtEl>
                                          <p:spTgt spid="5">
                                            <p:graphicEl>
                                              <a:dgm id="{CCE94CD3-9ACE-4668-911D-FFD69F0CABCF}"/>
                                            </p:graphicEl>
                                          </p:spTgt>
                                        </p:tgtEl>
                                        <p:attrNameLst>
                                          <p:attrName>style.visibility</p:attrName>
                                        </p:attrNameLst>
                                      </p:cBhvr>
                                      <p:to>
                                        <p:strVal val="visible"/>
                                      </p:to>
                                    </p:set>
                                    <p:anim calcmode="lin" valueType="num">
                                      <p:cBhvr additive="base">
                                        <p:cTn id="20" dur="500" fill="hold"/>
                                        <p:tgtEl>
                                          <p:spTgt spid="5">
                                            <p:graphicEl>
                                              <a:dgm id="{CCE94CD3-9ACE-4668-911D-FFD69F0CABCF}"/>
                                            </p:graphicEl>
                                          </p:spTgt>
                                        </p:tgtEl>
                                        <p:attrNameLst>
                                          <p:attrName>ppt_x</p:attrName>
                                        </p:attrNameLst>
                                      </p:cBhvr>
                                      <p:tavLst>
                                        <p:tav tm="0">
                                          <p:val>
                                            <p:strVal val="#ppt_x"/>
                                          </p:val>
                                        </p:tav>
                                        <p:tav tm="100000">
                                          <p:val>
                                            <p:strVal val="#ppt_x"/>
                                          </p:val>
                                        </p:tav>
                                      </p:tavLst>
                                    </p:anim>
                                    <p:anim calcmode="lin" valueType="num">
                                      <p:cBhvr additive="base">
                                        <p:cTn id="21" dur="500" fill="hold"/>
                                        <p:tgtEl>
                                          <p:spTgt spid="5">
                                            <p:graphicEl>
                                              <a:dgm id="{CCE94CD3-9ACE-4668-911D-FFD69F0CABCF}"/>
                                            </p:graphicEl>
                                          </p:spTgt>
                                        </p:tgtEl>
                                        <p:attrNameLst>
                                          <p:attrName>ppt_y</p:attrName>
                                        </p:attrNameLst>
                                      </p:cBhvr>
                                      <p:tavLst>
                                        <p:tav tm="0">
                                          <p:val>
                                            <p:strVal val="1+#ppt_h/2"/>
                                          </p:val>
                                        </p:tav>
                                        <p:tav tm="100000">
                                          <p:val>
                                            <p:strVal val="#ppt_y"/>
                                          </p:val>
                                        </p:tav>
                                      </p:tavLst>
                                    </p:anim>
                                  </p:childTnLst>
                                </p:cTn>
                              </p:par>
                              <p:par>
                                <p:cTn id="22" presetID="2" presetClass="entr" presetSubtype="4" fill="hold" grpId="0" nodeType="withEffect">
                                  <p:stCondLst>
                                    <p:cond delay="0"/>
                                  </p:stCondLst>
                                  <p:childTnLst>
                                    <p:set>
                                      <p:cBhvr>
                                        <p:cTn id="23" dur="1" fill="hold">
                                          <p:stCondLst>
                                            <p:cond delay="0"/>
                                          </p:stCondLst>
                                        </p:cTn>
                                        <p:tgtEl>
                                          <p:spTgt spid="5">
                                            <p:graphicEl>
                                              <a:dgm id="{160DF920-9481-4D0A-8B30-CF24A2460E93}"/>
                                            </p:graphicEl>
                                          </p:spTgt>
                                        </p:tgtEl>
                                        <p:attrNameLst>
                                          <p:attrName>style.visibility</p:attrName>
                                        </p:attrNameLst>
                                      </p:cBhvr>
                                      <p:to>
                                        <p:strVal val="visible"/>
                                      </p:to>
                                    </p:set>
                                    <p:anim calcmode="lin" valueType="num">
                                      <p:cBhvr additive="base">
                                        <p:cTn id="24" dur="500" fill="hold"/>
                                        <p:tgtEl>
                                          <p:spTgt spid="5">
                                            <p:graphicEl>
                                              <a:dgm id="{160DF920-9481-4D0A-8B30-CF24A2460E93}"/>
                                            </p:graphicEl>
                                          </p:spTgt>
                                        </p:tgtEl>
                                        <p:attrNameLst>
                                          <p:attrName>ppt_x</p:attrName>
                                        </p:attrNameLst>
                                      </p:cBhvr>
                                      <p:tavLst>
                                        <p:tav tm="0">
                                          <p:val>
                                            <p:strVal val="#ppt_x"/>
                                          </p:val>
                                        </p:tav>
                                        <p:tav tm="100000">
                                          <p:val>
                                            <p:strVal val="#ppt_x"/>
                                          </p:val>
                                        </p:tav>
                                      </p:tavLst>
                                    </p:anim>
                                    <p:anim calcmode="lin" valueType="num">
                                      <p:cBhvr additive="base">
                                        <p:cTn id="25" dur="500" fill="hold"/>
                                        <p:tgtEl>
                                          <p:spTgt spid="5">
                                            <p:graphicEl>
                                              <a:dgm id="{160DF920-9481-4D0A-8B30-CF24A2460E93}"/>
                                            </p:graphicEl>
                                          </p:spTgt>
                                        </p:tgtEl>
                                        <p:attrNameLst>
                                          <p:attrName>ppt_y</p:attrName>
                                        </p:attrNameLst>
                                      </p:cBhvr>
                                      <p:tavLst>
                                        <p:tav tm="0">
                                          <p:val>
                                            <p:strVal val="1+#ppt_h/2"/>
                                          </p:val>
                                        </p:tav>
                                        <p:tav tm="100000">
                                          <p:val>
                                            <p:strVal val="#ppt_y"/>
                                          </p:val>
                                        </p:tav>
                                      </p:tavLst>
                                    </p:anim>
                                  </p:childTnLst>
                                </p:cTn>
                              </p:par>
                            </p:childTnLst>
                          </p:cTn>
                        </p:par>
                        <p:par>
                          <p:cTn id="26" fill="hold">
                            <p:stCondLst>
                              <p:cond delay="500"/>
                            </p:stCondLst>
                            <p:childTnLst>
                              <p:par>
                                <p:cTn id="27" presetID="2" presetClass="entr" presetSubtype="4" fill="hold" grpId="0" nodeType="afterEffect">
                                  <p:stCondLst>
                                    <p:cond delay="0"/>
                                  </p:stCondLst>
                                  <p:childTnLst>
                                    <p:set>
                                      <p:cBhvr>
                                        <p:cTn id="28" dur="1" fill="hold">
                                          <p:stCondLst>
                                            <p:cond delay="0"/>
                                          </p:stCondLst>
                                        </p:cTn>
                                        <p:tgtEl>
                                          <p:spTgt spid="5">
                                            <p:graphicEl>
                                              <a:dgm id="{BB28C920-FB3A-4A78-943A-02DE63825683}"/>
                                            </p:graphicEl>
                                          </p:spTgt>
                                        </p:tgtEl>
                                        <p:attrNameLst>
                                          <p:attrName>style.visibility</p:attrName>
                                        </p:attrNameLst>
                                      </p:cBhvr>
                                      <p:to>
                                        <p:strVal val="visible"/>
                                      </p:to>
                                    </p:set>
                                    <p:anim calcmode="lin" valueType="num">
                                      <p:cBhvr additive="base">
                                        <p:cTn id="29" dur="500" fill="hold"/>
                                        <p:tgtEl>
                                          <p:spTgt spid="5">
                                            <p:graphicEl>
                                              <a:dgm id="{BB28C920-FB3A-4A78-943A-02DE63825683}"/>
                                            </p:graphicEl>
                                          </p:spTgt>
                                        </p:tgtEl>
                                        <p:attrNameLst>
                                          <p:attrName>ppt_x</p:attrName>
                                        </p:attrNameLst>
                                      </p:cBhvr>
                                      <p:tavLst>
                                        <p:tav tm="0">
                                          <p:val>
                                            <p:strVal val="#ppt_x"/>
                                          </p:val>
                                        </p:tav>
                                        <p:tav tm="100000">
                                          <p:val>
                                            <p:strVal val="#ppt_x"/>
                                          </p:val>
                                        </p:tav>
                                      </p:tavLst>
                                    </p:anim>
                                    <p:anim calcmode="lin" valueType="num">
                                      <p:cBhvr additive="base">
                                        <p:cTn id="30" dur="500" fill="hold"/>
                                        <p:tgtEl>
                                          <p:spTgt spid="5">
                                            <p:graphicEl>
                                              <a:dgm id="{BB28C920-FB3A-4A78-943A-02DE63825683}"/>
                                            </p:graphicEl>
                                          </p:spTgt>
                                        </p:tgtEl>
                                        <p:attrNameLst>
                                          <p:attrName>ppt_y</p:attrName>
                                        </p:attrNameLst>
                                      </p:cBhvr>
                                      <p:tavLst>
                                        <p:tav tm="0">
                                          <p:val>
                                            <p:strVal val="1+#ppt_h/2"/>
                                          </p:val>
                                        </p:tav>
                                        <p:tav tm="100000">
                                          <p:val>
                                            <p:strVal val="#ppt_y"/>
                                          </p:val>
                                        </p:tav>
                                      </p:tavLst>
                                    </p:anim>
                                  </p:childTnLst>
                                </p:cTn>
                              </p:par>
                            </p:childTnLst>
                          </p:cTn>
                        </p:par>
                        <p:par>
                          <p:cTn id="31" fill="hold">
                            <p:stCondLst>
                              <p:cond delay="1000"/>
                            </p:stCondLst>
                            <p:childTnLst>
                              <p:par>
                                <p:cTn id="32" presetID="2" presetClass="entr" presetSubtype="4" fill="hold" grpId="0" nodeType="afterEffect">
                                  <p:stCondLst>
                                    <p:cond delay="0"/>
                                  </p:stCondLst>
                                  <p:childTnLst>
                                    <p:set>
                                      <p:cBhvr>
                                        <p:cTn id="33" dur="1" fill="hold">
                                          <p:stCondLst>
                                            <p:cond delay="0"/>
                                          </p:stCondLst>
                                        </p:cTn>
                                        <p:tgtEl>
                                          <p:spTgt spid="5">
                                            <p:graphicEl>
                                              <a:dgm id="{DB7645EE-33D8-47E1-927C-D6A410B6ADAB}"/>
                                            </p:graphicEl>
                                          </p:spTgt>
                                        </p:tgtEl>
                                        <p:attrNameLst>
                                          <p:attrName>style.visibility</p:attrName>
                                        </p:attrNameLst>
                                      </p:cBhvr>
                                      <p:to>
                                        <p:strVal val="visible"/>
                                      </p:to>
                                    </p:set>
                                    <p:anim calcmode="lin" valueType="num">
                                      <p:cBhvr additive="base">
                                        <p:cTn id="34" dur="500" fill="hold"/>
                                        <p:tgtEl>
                                          <p:spTgt spid="5">
                                            <p:graphicEl>
                                              <a:dgm id="{DB7645EE-33D8-47E1-927C-D6A410B6ADAB}"/>
                                            </p:graphicEl>
                                          </p:spTgt>
                                        </p:tgtEl>
                                        <p:attrNameLst>
                                          <p:attrName>ppt_x</p:attrName>
                                        </p:attrNameLst>
                                      </p:cBhvr>
                                      <p:tavLst>
                                        <p:tav tm="0">
                                          <p:val>
                                            <p:strVal val="#ppt_x"/>
                                          </p:val>
                                        </p:tav>
                                        <p:tav tm="100000">
                                          <p:val>
                                            <p:strVal val="#ppt_x"/>
                                          </p:val>
                                        </p:tav>
                                      </p:tavLst>
                                    </p:anim>
                                    <p:anim calcmode="lin" valueType="num">
                                      <p:cBhvr additive="base">
                                        <p:cTn id="35" dur="500" fill="hold"/>
                                        <p:tgtEl>
                                          <p:spTgt spid="5">
                                            <p:graphicEl>
                                              <a:dgm id="{DB7645EE-33D8-47E1-927C-D6A410B6ADAB}"/>
                                            </p:graphicEl>
                                          </p:spTgt>
                                        </p:tgtEl>
                                        <p:attrNameLst>
                                          <p:attrName>ppt_y</p:attrName>
                                        </p:attrNameLst>
                                      </p:cBhvr>
                                      <p:tavLst>
                                        <p:tav tm="0">
                                          <p:val>
                                            <p:strVal val="1+#ppt_h/2"/>
                                          </p:val>
                                        </p:tav>
                                        <p:tav tm="100000">
                                          <p:val>
                                            <p:strVal val="#ppt_y"/>
                                          </p:val>
                                        </p:tav>
                                      </p:tavLst>
                                    </p:anim>
                                  </p:childTnLst>
                                </p:cTn>
                              </p:par>
                            </p:childTnLst>
                          </p:cTn>
                        </p:par>
                        <p:par>
                          <p:cTn id="36" fill="hold">
                            <p:stCondLst>
                              <p:cond delay="1500"/>
                            </p:stCondLst>
                            <p:childTnLst>
                              <p:par>
                                <p:cTn id="37" presetID="2" presetClass="entr" presetSubtype="4" fill="hold" grpId="0" nodeType="afterEffect">
                                  <p:stCondLst>
                                    <p:cond delay="0"/>
                                  </p:stCondLst>
                                  <p:childTnLst>
                                    <p:set>
                                      <p:cBhvr>
                                        <p:cTn id="38" dur="1" fill="hold">
                                          <p:stCondLst>
                                            <p:cond delay="0"/>
                                          </p:stCondLst>
                                        </p:cTn>
                                        <p:tgtEl>
                                          <p:spTgt spid="5">
                                            <p:graphicEl>
                                              <a:dgm id="{D188282D-DEC4-4406-9BB3-C4C114E5F730}"/>
                                            </p:graphicEl>
                                          </p:spTgt>
                                        </p:tgtEl>
                                        <p:attrNameLst>
                                          <p:attrName>style.visibility</p:attrName>
                                        </p:attrNameLst>
                                      </p:cBhvr>
                                      <p:to>
                                        <p:strVal val="visible"/>
                                      </p:to>
                                    </p:set>
                                    <p:anim calcmode="lin" valueType="num">
                                      <p:cBhvr additive="base">
                                        <p:cTn id="39" dur="500" fill="hold"/>
                                        <p:tgtEl>
                                          <p:spTgt spid="5">
                                            <p:graphicEl>
                                              <a:dgm id="{D188282D-DEC4-4406-9BB3-C4C114E5F730}"/>
                                            </p:graphicEl>
                                          </p:spTgt>
                                        </p:tgtEl>
                                        <p:attrNameLst>
                                          <p:attrName>ppt_x</p:attrName>
                                        </p:attrNameLst>
                                      </p:cBhvr>
                                      <p:tavLst>
                                        <p:tav tm="0">
                                          <p:val>
                                            <p:strVal val="#ppt_x"/>
                                          </p:val>
                                        </p:tav>
                                        <p:tav tm="100000">
                                          <p:val>
                                            <p:strVal val="#ppt_x"/>
                                          </p:val>
                                        </p:tav>
                                      </p:tavLst>
                                    </p:anim>
                                    <p:anim calcmode="lin" valueType="num">
                                      <p:cBhvr additive="base">
                                        <p:cTn id="40" dur="500" fill="hold"/>
                                        <p:tgtEl>
                                          <p:spTgt spid="5">
                                            <p:graphicEl>
                                              <a:dgm id="{D188282D-DEC4-4406-9BB3-C4C114E5F730}"/>
                                            </p:graphicEl>
                                          </p:spTgt>
                                        </p:tgtEl>
                                        <p:attrNameLst>
                                          <p:attrName>ppt_y</p:attrName>
                                        </p:attrNameLst>
                                      </p:cBhvr>
                                      <p:tavLst>
                                        <p:tav tm="0">
                                          <p:val>
                                            <p:strVal val="1+#ppt_h/2"/>
                                          </p:val>
                                        </p:tav>
                                        <p:tav tm="100000">
                                          <p:val>
                                            <p:strVal val="#ppt_y"/>
                                          </p:val>
                                        </p:tav>
                                      </p:tavLst>
                                    </p:anim>
                                  </p:childTnLst>
                                </p:cTn>
                              </p:par>
                            </p:childTnLst>
                          </p:cTn>
                        </p:par>
                      </p:childTnLst>
                    </p:cTn>
                  </p:par>
                  <p:par>
                    <p:cTn id="41" fill="hold">
                      <p:stCondLst>
                        <p:cond delay="indefinite"/>
                      </p:stCondLst>
                      <p:childTnLst>
                        <p:par>
                          <p:cTn id="42" fill="hold">
                            <p:stCondLst>
                              <p:cond delay="0"/>
                            </p:stCondLst>
                            <p:childTnLst>
                              <p:par>
                                <p:cTn id="43" presetID="2" presetClass="entr" presetSubtype="4" fill="hold" grpId="0" nodeType="clickEffect">
                                  <p:stCondLst>
                                    <p:cond delay="0"/>
                                  </p:stCondLst>
                                  <p:childTnLst>
                                    <p:set>
                                      <p:cBhvr>
                                        <p:cTn id="44" dur="1" fill="hold">
                                          <p:stCondLst>
                                            <p:cond delay="0"/>
                                          </p:stCondLst>
                                        </p:cTn>
                                        <p:tgtEl>
                                          <p:spTgt spid="5">
                                            <p:graphicEl>
                                              <a:dgm id="{098A0D10-5D9E-4F2B-B738-A2A4E44307E6}"/>
                                            </p:graphicEl>
                                          </p:spTgt>
                                        </p:tgtEl>
                                        <p:attrNameLst>
                                          <p:attrName>style.visibility</p:attrName>
                                        </p:attrNameLst>
                                      </p:cBhvr>
                                      <p:to>
                                        <p:strVal val="visible"/>
                                      </p:to>
                                    </p:set>
                                    <p:anim calcmode="lin" valueType="num">
                                      <p:cBhvr additive="base">
                                        <p:cTn id="45" dur="500" fill="hold"/>
                                        <p:tgtEl>
                                          <p:spTgt spid="5">
                                            <p:graphicEl>
                                              <a:dgm id="{098A0D10-5D9E-4F2B-B738-A2A4E44307E6}"/>
                                            </p:graphicEl>
                                          </p:spTgt>
                                        </p:tgtEl>
                                        <p:attrNameLst>
                                          <p:attrName>ppt_x</p:attrName>
                                        </p:attrNameLst>
                                      </p:cBhvr>
                                      <p:tavLst>
                                        <p:tav tm="0">
                                          <p:val>
                                            <p:strVal val="#ppt_x"/>
                                          </p:val>
                                        </p:tav>
                                        <p:tav tm="100000">
                                          <p:val>
                                            <p:strVal val="#ppt_x"/>
                                          </p:val>
                                        </p:tav>
                                      </p:tavLst>
                                    </p:anim>
                                    <p:anim calcmode="lin" valueType="num">
                                      <p:cBhvr additive="base">
                                        <p:cTn id="46" dur="500" fill="hold"/>
                                        <p:tgtEl>
                                          <p:spTgt spid="5">
                                            <p:graphicEl>
                                              <a:dgm id="{098A0D10-5D9E-4F2B-B738-A2A4E44307E6}"/>
                                            </p:graphicEl>
                                          </p:spTgt>
                                        </p:tgtEl>
                                        <p:attrNameLst>
                                          <p:attrName>ppt_y</p:attrName>
                                        </p:attrNameLst>
                                      </p:cBhvr>
                                      <p:tavLst>
                                        <p:tav tm="0">
                                          <p:val>
                                            <p:strVal val="1+#ppt_h/2"/>
                                          </p:val>
                                        </p:tav>
                                        <p:tav tm="100000">
                                          <p:val>
                                            <p:strVal val="#ppt_y"/>
                                          </p:val>
                                        </p:tav>
                                      </p:tavLst>
                                    </p:anim>
                                  </p:childTnLst>
                                </p:cTn>
                              </p:par>
                            </p:childTnLst>
                          </p:cTn>
                        </p:par>
                      </p:childTnLst>
                    </p:cTn>
                  </p:par>
                  <p:par>
                    <p:cTn id="47" fill="hold">
                      <p:stCondLst>
                        <p:cond delay="indefinite"/>
                      </p:stCondLst>
                      <p:childTnLst>
                        <p:par>
                          <p:cTn id="48" fill="hold">
                            <p:stCondLst>
                              <p:cond delay="0"/>
                            </p:stCondLst>
                            <p:childTnLst>
                              <p:par>
                                <p:cTn id="49" presetID="2" presetClass="entr" presetSubtype="4" fill="hold" grpId="0" nodeType="clickEffect">
                                  <p:stCondLst>
                                    <p:cond delay="0"/>
                                  </p:stCondLst>
                                  <p:childTnLst>
                                    <p:set>
                                      <p:cBhvr>
                                        <p:cTn id="50" dur="1" fill="hold">
                                          <p:stCondLst>
                                            <p:cond delay="0"/>
                                          </p:stCondLst>
                                        </p:cTn>
                                        <p:tgtEl>
                                          <p:spTgt spid="5">
                                            <p:graphicEl>
                                              <a:dgm id="{B2F2588A-4912-4C43-AEAE-901AF4A9757F}"/>
                                            </p:graphicEl>
                                          </p:spTgt>
                                        </p:tgtEl>
                                        <p:attrNameLst>
                                          <p:attrName>style.visibility</p:attrName>
                                        </p:attrNameLst>
                                      </p:cBhvr>
                                      <p:to>
                                        <p:strVal val="visible"/>
                                      </p:to>
                                    </p:set>
                                    <p:anim calcmode="lin" valueType="num">
                                      <p:cBhvr additive="base">
                                        <p:cTn id="51" dur="500" fill="hold"/>
                                        <p:tgtEl>
                                          <p:spTgt spid="5">
                                            <p:graphicEl>
                                              <a:dgm id="{B2F2588A-4912-4C43-AEAE-901AF4A9757F}"/>
                                            </p:graphicEl>
                                          </p:spTgt>
                                        </p:tgtEl>
                                        <p:attrNameLst>
                                          <p:attrName>ppt_x</p:attrName>
                                        </p:attrNameLst>
                                      </p:cBhvr>
                                      <p:tavLst>
                                        <p:tav tm="0">
                                          <p:val>
                                            <p:strVal val="#ppt_x"/>
                                          </p:val>
                                        </p:tav>
                                        <p:tav tm="100000">
                                          <p:val>
                                            <p:strVal val="#ppt_x"/>
                                          </p:val>
                                        </p:tav>
                                      </p:tavLst>
                                    </p:anim>
                                    <p:anim calcmode="lin" valueType="num">
                                      <p:cBhvr additive="base">
                                        <p:cTn id="52" dur="500" fill="hold"/>
                                        <p:tgtEl>
                                          <p:spTgt spid="5">
                                            <p:graphicEl>
                                              <a:dgm id="{B2F2588A-4912-4C43-AEAE-901AF4A9757F}"/>
                                            </p:graphicEl>
                                          </p:spTgt>
                                        </p:tgtEl>
                                        <p:attrNameLst>
                                          <p:attrName>ppt_y</p:attrName>
                                        </p:attrNameLst>
                                      </p:cBhvr>
                                      <p:tavLst>
                                        <p:tav tm="0">
                                          <p:val>
                                            <p:strVal val="1+#ppt_h/2"/>
                                          </p:val>
                                        </p:tav>
                                        <p:tav tm="100000">
                                          <p:val>
                                            <p:strVal val="#ppt_y"/>
                                          </p:val>
                                        </p:tav>
                                      </p:tavLst>
                                    </p:anim>
                                  </p:childTnLst>
                                </p:cTn>
                              </p:par>
                            </p:childTnLst>
                          </p:cTn>
                        </p:par>
                      </p:childTnLst>
                    </p:cTn>
                  </p:par>
                  <p:par>
                    <p:cTn id="53" fill="hold">
                      <p:stCondLst>
                        <p:cond delay="indefinite"/>
                      </p:stCondLst>
                      <p:childTnLst>
                        <p:par>
                          <p:cTn id="54" fill="hold">
                            <p:stCondLst>
                              <p:cond delay="0"/>
                            </p:stCondLst>
                            <p:childTnLst>
                              <p:par>
                                <p:cTn id="55" presetID="2" presetClass="entr" presetSubtype="4" fill="hold" grpId="0" nodeType="clickEffect">
                                  <p:stCondLst>
                                    <p:cond delay="0"/>
                                  </p:stCondLst>
                                  <p:childTnLst>
                                    <p:set>
                                      <p:cBhvr>
                                        <p:cTn id="56" dur="1" fill="hold">
                                          <p:stCondLst>
                                            <p:cond delay="0"/>
                                          </p:stCondLst>
                                        </p:cTn>
                                        <p:tgtEl>
                                          <p:spTgt spid="5">
                                            <p:graphicEl>
                                              <a:dgm id="{FD167E00-439C-4F54-96E8-C44576A3FE5C}"/>
                                            </p:graphicEl>
                                          </p:spTgt>
                                        </p:tgtEl>
                                        <p:attrNameLst>
                                          <p:attrName>style.visibility</p:attrName>
                                        </p:attrNameLst>
                                      </p:cBhvr>
                                      <p:to>
                                        <p:strVal val="visible"/>
                                      </p:to>
                                    </p:set>
                                    <p:anim calcmode="lin" valueType="num">
                                      <p:cBhvr additive="base">
                                        <p:cTn id="57" dur="500" fill="hold"/>
                                        <p:tgtEl>
                                          <p:spTgt spid="5">
                                            <p:graphicEl>
                                              <a:dgm id="{FD167E00-439C-4F54-96E8-C44576A3FE5C}"/>
                                            </p:graphicEl>
                                          </p:spTgt>
                                        </p:tgtEl>
                                        <p:attrNameLst>
                                          <p:attrName>ppt_x</p:attrName>
                                        </p:attrNameLst>
                                      </p:cBhvr>
                                      <p:tavLst>
                                        <p:tav tm="0">
                                          <p:val>
                                            <p:strVal val="#ppt_x"/>
                                          </p:val>
                                        </p:tav>
                                        <p:tav tm="100000">
                                          <p:val>
                                            <p:strVal val="#ppt_x"/>
                                          </p:val>
                                        </p:tav>
                                      </p:tavLst>
                                    </p:anim>
                                    <p:anim calcmode="lin" valueType="num">
                                      <p:cBhvr additive="base">
                                        <p:cTn id="58" dur="500" fill="hold"/>
                                        <p:tgtEl>
                                          <p:spTgt spid="5">
                                            <p:graphicEl>
                                              <a:dgm id="{FD167E00-439C-4F54-96E8-C44576A3FE5C}"/>
                                            </p:graphicEl>
                                          </p:spTgt>
                                        </p:tgtEl>
                                        <p:attrNameLst>
                                          <p:attrName>ppt_y</p:attrName>
                                        </p:attrNameLst>
                                      </p:cBhvr>
                                      <p:tavLst>
                                        <p:tav tm="0">
                                          <p:val>
                                            <p:strVal val="1+#ppt_h/2"/>
                                          </p:val>
                                        </p:tav>
                                        <p:tav tm="100000">
                                          <p:val>
                                            <p:strVal val="#ppt_y"/>
                                          </p:val>
                                        </p:tav>
                                      </p:tavLst>
                                    </p:anim>
                                  </p:childTnLst>
                                </p:cTn>
                              </p:par>
                            </p:childTnLst>
                          </p:cTn>
                        </p:par>
                      </p:childTnLst>
                    </p:cTn>
                  </p:par>
                  <p:par>
                    <p:cTn id="59" fill="hold">
                      <p:stCondLst>
                        <p:cond delay="indefinite"/>
                      </p:stCondLst>
                      <p:childTnLst>
                        <p:par>
                          <p:cTn id="60" fill="hold">
                            <p:stCondLst>
                              <p:cond delay="0"/>
                            </p:stCondLst>
                            <p:childTnLst>
                              <p:par>
                                <p:cTn id="61" presetID="2" presetClass="entr" presetSubtype="4" fill="hold" grpId="0" nodeType="clickEffect">
                                  <p:stCondLst>
                                    <p:cond delay="0"/>
                                  </p:stCondLst>
                                  <p:childTnLst>
                                    <p:set>
                                      <p:cBhvr>
                                        <p:cTn id="62" dur="1" fill="hold">
                                          <p:stCondLst>
                                            <p:cond delay="0"/>
                                          </p:stCondLst>
                                        </p:cTn>
                                        <p:tgtEl>
                                          <p:spTgt spid="5">
                                            <p:graphicEl>
                                              <a:dgm id="{7D015CCC-E502-41F0-A7C2-915A3A8C824E}"/>
                                            </p:graphicEl>
                                          </p:spTgt>
                                        </p:tgtEl>
                                        <p:attrNameLst>
                                          <p:attrName>style.visibility</p:attrName>
                                        </p:attrNameLst>
                                      </p:cBhvr>
                                      <p:to>
                                        <p:strVal val="visible"/>
                                      </p:to>
                                    </p:set>
                                    <p:anim calcmode="lin" valueType="num">
                                      <p:cBhvr additive="base">
                                        <p:cTn id="63" dur="500" fill="hold"/>
                                        <p:tgtEl>
                                          <p:spTgt spid="5">
                                            <p:graphicEl>
                                              <a:dgm id="{7D015CCC-E502-41F0-A7C2-915A3A8C824E}"/>
                                            </p:graphicEl>
                                          </p:spTgt>
                                        </p:tgtEl>
                                        <p:attrNameLst>
                                          <p:attrName>ppt_x</p:attrName>
                                        </p:attrNameLst>
                                      </p:cBhvr>
                                      <p:tavLst>
                                        <p:tav tm="0">
                                          <p:val>
                                            <p:strVal val="#ppt_x"/>
                                          </p:val>
                                        </p:tav>
                                        <p:tav tm="100000">
                                          <p:val>
                                            <p:strVal val="#ppt_x"/>
                                          </p:val>
                                        </p:tav>
                                      </p:tavLst>
                                    </p:anim>
                                    <p:anim calcmode="lin" valueType="num">
                                      <p:cBhvr additive="base">
                                        <p:cTn id="64" dur="500" fill="hold"/>
                                        <p:tgtEl>
                                          <p:spTgt spid="5">
                                            <p:graphicEl>
                                              <a:dgm id="{7D015CCC-E502-41F0-A7C2-915A3A8C824E}"/>
                                            </p:graphicEl>
                                          </p:spTgt>
                                        </p:tgtEl>
                                        <p:attrNameLst>
                                          <p:attrName>ppt_y</p:attrName>
                                        </p:attrNameLst>
                                      </p:cBhvr>
                                      <p:tavLst>
                                        <p:tav tm="0">
                                          <p:val>
                                            <p:strVal val="1+#ppt_h/2"/>
                                          </p:val>
                                        </p:tav>
                                        <p:tav tm="100000">
                                          <p:val>
                                            <p:strVal val="#ppt_y"/>
                                          </p:val>
                                        </p:tav>
                                      </p:tavLst>
                                    </p:anim>
                                  </p:childTnLst>
                                </p:cTn>
                              </p:par>
                            </p:childTnLst>
                          </p:cTn>
                        </p:par>
                        <p:par>
                          <p:cTn id="65" fill="hold">
                            <p:stCondLst>
                              <p:cond delay="500"/>
                            </p:stCondLst>
                            <p:childTnLst>
                              <p:par>
                                <p:cTn id="66" presetID="10" presetClass="entr" presetSubtype="0" fill="hold" grpId="0" nodeType="afterEffect">
                                  <p:stCondLst>
                                    <p:cond delay="0"/>
                                  </p:stCondLst>
                                  <p:childTnLst>
                                    <p:set>
                                      <p:cBhvr>
                                        <p:cTn id="67" dur="1" fill="hold">
                                          <p:stCondLst>
                                            <p:cond delay="0"/>
                                          </p:stCondLst>
                                        </p:cTn>
                                        <p:tgtEl>
                                          <p:spTgt spid="13"/>
                                        </p:tgtEl>
                                        <p:attrNameLst>
                                          <p:attrName>style.visibility</p:attrName>
                                        </p:attrNameLst>
                                      </p:cBhvr>
                                      <p:to>
                                        <p:strVal val="visible"/>
                                      </p:to>
                                    </p:set>
                                    <p:animEffect transition="in" filter="fade">
                                      <p:cBhvr>
                                        <p:cTn id="68" dur="3000"/>
                                        <p:tgtEl>
                                          <p:spTgt spid="13"/>
                                        </p:tgtEl>
                                      </p:cBhvr>
                                    </p:animEffect>
                                  </p:childTnLst>
                                </p:cTn>
                              </p:par>
                            </p:childTnLst>
                          </p:cTn>
                        </p:par>
                      </p:childTnLst>
                    </p:cTn>
                  </p:par>
                  <p:par>
                    <p:cTn id="69" fill="hold">
                      <p:stCondLst>
                        <p:cond delay="indefinite"/>
                      </p:stCondLst>
                      <p:childTnLst>
                        <p:par>
                          <p:cTn id="70" fill="hold">
                            <p:stCondLst>
                              <p:cond delay="0"/>
                            </p:stCondLst>
                            <p:childTnLst>
                              <p:par>
                                <p:cTn id="71" presetID="10" presetClass="entr" presetSubtype="0" fill="hold" grpId="0" nodeType="clickEffect">
                                  <p:stCondLst>
                                    <p:cond delay="0"/>
                                  </p:stCondLst>
                                  <p:childTnLst>
                                    <p:set>
                                      <p:cBhvr>
                                        <p:cTn id="72" dur="1" fill="hold">
                                          <p:stCondLst>
                                            <p:cond delay="0"/>
                                          </p:stCondLst>
                                        </p:cTn>
                                        <p:tgtEl>
                                          <p:spTgt spid="78"/>
                                        </p:tgtEl>
                                        <p:attrNameLst>
                                          <p:attrName>style.visibility</p:attrName>
                                        </p:attrNameLst>
                                      </p:cBhvr>
                                      <p:to>
                                        <p:strVal val="visible"/>
                                      </p:to>
                                    </p:set>
                                    <p:animEffect transition="in" filter="fade">
                                      <p:cBhvr>
                                        <p:cTn id="73" dur="500"/>
                                        <p:tgtEl>
                                          <p:spTgt spid="78"/>
                                        </p:tgtEl>
                                      </p:cBhvr>
                                    </p:animEffect>
                                  </p:childTnLst>
                                </p:cTn>
                              </p:par>
                            </p:childTnLst>
                          </p:cTn>
                        </p:par>
                        <p:par>
                          <p:cTn id="74" fill="hold">
                            <p:stCondLst>
                              <p:cond delay="500"/>
                            </p:stCondLst>
                            <p:childTnLst>
                              <p:par>
                                <p:cTn id="75" presetID="22" presetClass="entr" presetSubtype="1" fill="hold" grpId="0" nodeType="afterEffect">
                                  <p:stCondLst>
                                    <p:cond delay="0"/>
                                  </p:stCondLst>
                                  <p:childTnLst>
                                    <p:set>
                                      <p:cBhvr>
                                        <p:cTn id="76" dur="1" fill="hold">
                                          <p:stCondLst>
                                            <p:cond delay="0"/>
                                          </p:stCondLst>
                                        </p:cTn>
                                        <p:tgtEl>
                                          <p:spTgt spid="6">
                                            <p:txEl>
                                              <p:pRg st="0" end="0"/>
                                            </p:txEl>
                                          </p:spTgt>
                                        </p:tgtEl>
                                        <p:attrNameLst>
                                          <p:attrName>style.visibility</p:attrName>
                                        </p:attrNameLst>
                                      </p:cBhvr>
                                      <p:to>
                                        <p:strVal val="visible"/>
                                      </p:to>
                                    </p:set>
                                    <p:animEffect transition="in" filter="wipe(up)">
                                      <p:cBhvr>
                                        <p:cTn id="77" dur="1000"/>
                                        <p:tgtEl>
                                          <p:spTgt spid="6">
                                            <p:txEl>
                                              <p:pRg st="0" end="0"/>
                                            </p:txEl>
                                          </p:spTgt>
                                        </p:tgtEl>
                                      </p:cBhvr>
                                    </p:animEffect>
                                  </p:childTnLst>
                                </p:cTn>
                              </p:par>
                            </p:childTnLst>
                          </p:cTn>
                        </p:par>
                        <p:par>
                          <p:cTn id="78" fill="hold">
                            <p:stCondLst>
                              <p:cond delay="1500"/>
                            </p:stCondLst>
                            <p:childTnLst>
                              <p:par>
                                <p:cTn id="79" presetID="22" presetClass="entr" presetSubtype="1" fill="hold" grpId="0" nodeType="afterEffect">
                                  <p:stCondLst>
                                    <p:cond delay="0"/>
                                  </p:stCondLst>
                                  <p:childTnLst>
                                    <p:set>
                                      <p:cBhvr>
                                        <p:cTn id="80" dur="1" fill="hold">
                                          <p:stCondLst>
                                            <p:cond delay="0"/>
                                          </p:stCondLst>
                                        </p:cTn>
                                        <p:tgtEl>
                                          <p:spTgt spid="6">
                                            <p:txEl>
                                              <p:pRg st="2" end="2"/>
                                            </p:txEl>
                                          </p:spTgt>
                                        </p:tgtEl>
                                        <p:attrNameLst>
                                          <p:attrName>style.visibility</p:attrName>
                                        </p:attrNameLst>
                                      </p:cBhvr>
                                      <p:to>
                                        <p:strVal val="visible"/>
                                      </p:to>
                                    </p:set>
                                    <p:animEffect transition="in" filter="wipe(up)">
                                      <p:cBhvr>
                                        <p:cTn id="81" dur="1000"/>
                                        <p:tgtEl>
                                          <p:spTgt spid="6">
                                            <p:txEl>
                                              <p:pRg st="2" end="2"/>
                                            </p:txEl>
                                          </p:spTgt>
                                        </p:tgtEl>
                                      </p:cBhvr>
                                    </p:animEffect>
                                  </p:childTnLst>
                                </p:cTn>
                              </p:par>
                            </p:childTnLst>
                          </p:cTn>
                        </p:par>
                      </p:childTnLst>
                    </p:cTn>
                  </p:par>
                  <p:par>
                    <p:cTn id="82" fill="hold">
                      <p:stCondLst>
                        <p:cond delay="indefinite"/>
                      </p:stCondLst>
                      <p:childTnLst>
                        <p:par>
                          <p:cTn id="83" fill="hold">
                            <p:stCondLst>
                              <p:cond delay="0"/>
                            </p:stCondLst>
                            <p:childTnLst>
                              <p:par>
                                <p:cTn id="84" presetID="10" presetClass="entr" presetSubtype="0" fill="hold" nodeType="clickEffect">
                                  <p:stCondLst>
                                    <p:cond delay="0"/>
                                  </p:stCondLst>
                                  <p:childTnLst>
                                    <p:set>
                                      <p:cBhvr>
                                        <p:cTn id="85" dur="1" fill="hold">
                                          <p:stCondLst>
                                            <p:cond delay="0"/>
                                          </p:stCondLst>
                                        </p:cTn>
                                        <p:tgtEl>
                                          <p:spTgt spid="2"/>
                                        </p:tgtEl>
                                        <p:attrNameLst>
                                          <p:attrName>style.visibility</p:attrName>
                                        </p:attrNameLst>
                                      </p:cBhvr>
                                      <p:to>
                                        <p:strVal val="visible"/>
                                      </p:to>
                                    </p:set>
                                    <p:animEffect transition="in" filter="fade">
                                      <p:cBhvr>
                                        <p:cTn id="86" dur="1000"/>
                                        <p:tgtEl>
                                          <p:spTgt spid="2"/>
                                        </p:tgtEl>
                                      </p:cBhvr>
                                    </p:animEffect>
                                  </p:childTnLst>
                                </p:cTn>
                              </p:par>
                            </p:childTnLst>
                          </p:cTn>
                        </p:par>
                        <p:par>
                          <p:cTn id="87" fill="hold">
                            <p:stCondLst>
                              <p:cond delay="1000"/>
                            </p:stCondLst>
                            <p:childTnLst>
                              <p:par>
                                <p:cTn id="88" presetID="10" presetClass="entr" presetSubtype="0" fill="hold" grpId="0" nodeType="afterEffect">
                                  <p:stCondLst>
                                    <p:cond delay="0"/>
                                  </p:stCondLst>
                                  <p:childTnLst>
                                    <p:set>
                                      <p:cBhvr>
                                        <p:cTn id="89" dur="1" fill="hold">
                                          <p:stCondLst>
                                            <p:cond delay="0"/>
                                          </p:stCondLst>
                                        </p:cTn>
                                        <p:tgtEl>
                                          <p:spTgt spid="17"/>
                                        </p:tgtEl>
                                        <p:attrNameLst>
                                          <p:attrName>style.visibility</p:attrName>
                                        </p:attrNameLst>
                                      </p:cBhvr>
                                      <p:to>
                                        <p:strVal val="visible"/>
                                      </p:to>
                                    </p:set>
                                    <p:animEffect transition="in" filter="fade">
                                      <p:cBhvr>
                                        <p:cTn id="90" dur="30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8" grpId="0" animBg="1"/>
      <p:bldP spid="10" grpId="0" uiExpand="1" build="p"/>
      <p:bldP spid="13" grpId="0"/>
      <p:bldGraphic spid="5" grpId="0" uiExpand="1">
        <p:bldSub>
          <a:bldDgm bld="lvlAtOnce"/>
        </p:bldSub>
      </p:bldGraphic>
      <p:bldP spid="6" grpId="0" uiExpand="1" build="p"/>
      <p:bldP spid="17"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 name="Shape 76"/>
          <p:cNvSpPr>
            <a:spLocks noGrp="1"/>
          </p:cNvSpPr>
          <p:nvPr>
            <p:ph type="sldNum" sz="quarter" idx="2"/>
          </p:nvPr>
        </p:nvSpPr>
        <p:spPr>
          <a:prstGeom prst="rect">
            <a:avLst/>
          </a:prstGeom>
          <a:extLst>
            <a:ext uri="{C572A759-6A51-4108-AA02-DFA0A04FC94B}">
              <ma14:wrappingTextBoxFlag xmlns="" xmlns:ma14="http://schemas.microsoft.com/office/mac/drawingml/2011/main" val="1"/>
            </a:ext>
          </a:extLst>
        </p:spPr>
        <p:txBody>
          <a:bodyPr/>
          <a:lstStyle/>
          <a:p>
            <a:fld id="{86CB4B4D-7CA3-9044-876B-883B54F8677D}" type="slidenum">
              <a:rPr/>
              <a:pPr/>
              <a:t>11</a:t>
            </a:fld>
            <a:endParaRPr/>
          </a:p>
        </p:txBody>
      </p:sp>
      <p:sp>
        <p:nvSpPr>
          <p:cNvPr id="78" name="Shape 78"/>
          <p:cNvSpPr/>
          <p:nvPr/>
        </p:nvSpPr>
        <p:spPr>
          <a:xfrm>
            <a:off x="14024554" y="0"/>
            <a:ext cx="8418381" cy="13799328"/>
          </a:xfrm>
          <a:prstGeom prst="rect">
            <a:avLst/>
          </a:prstGeom>
          <a:solidFill>
            <a:srgbClr val="496F63"/>
          </a:solidFill>
          <a:ln w="3175">
            <a:miter lim="400000"/>
          </a:ln>
        </p:spPr>
        <p:txBody>
          <a:bodyPr lIns="38100" tIns="38100" rIns="38100" bIns="38100" anchor="ctr"/>
          <a:lstStyle/>
          <a:p>
            <a:pPr algn="ctr">
              <a:defRPr sz="3000">
                <a:solidFill>
                  <a:srgbClr val="FFFFFF"/>
                </a:solidFill>
                <a:latin typeface="Helvetica Light"/>
                <a:ea typeface="Helvetica Light"/>
                <a:cs typeface="Helvetica Light"/>
                <a:sym typeface="Helvetica Light"/>
              </a:defRPr>
            </a:pPr>
            <a:endParaRPr/>
          </a:p>
        </p:txBody>
      </p:sp>
      <p:sp>
        <p:nvSpPr>
          <p:cNvPr id="10" name="Shape 104">
            <a:extLst>
              <a:ext uri="{FF2B5EF4-FFF2-40B4-BE49-F238E27FC236}">
                <a16:creationId xmlns:a16="http://schemas.microsoft.com/office/drawing/2014/main" id="{A074FF72-FDD9-4BF9-9811-6B027CDE66E2}"/>
              </a:ext>
            </a:extLst>
          </p:cNvPr>
          <p:cNvSpPr/>
          <p:nvPr/>
        </p:nvSpPr>
        <p:spPr>
          <a:xfrm>
            <a:off x="380248" y="212452"/>
            <a:ext cx="13414638" cy="3322320"/>
          </a:xfrm>
          <a:prstGeom prst="rect">
            <a:avLst/>
          </a:prstGeom>
          <a:ln w="3175">
            <a:miter lim="400000"/>
          </a:ln>
          <a:extLst>
            <a:ext uri="{C572A759-6A51-4108-AA02-DFA0A04FC94B}">
              <ma14:wrappingTextBoxFlag xmlns="" xmlns:ma14="http://schemas.microsoft.com/office/mac/drawingml/2011/main" val="1"/>
            </a:ext>
          </a:extLst>
        </p:spPr>
        <p:txBody>
          <a:bodyPr lIns="38100" tIns="38100" rIns="38100" bIns="38100">
            <a:normAutofit lnSpcReduction="10000"/>
          </a:bodyPr>
          <a:lstStyle>
            <a:lvl1pPr algn="l">
              <a:lnSpc>
                <a:spcPct val="80000"/>
              </a:lnSpc>
              <a:defRPr sz="10000" b="1">
                <a:solidFill>
                  <a:srgbClr val="393941"/>
                </a:solidFill>
                <a:latin typeface="Montserrat-SemiBold"/>
                <a:ea typeface="Montserrat-SemiBold"/>
                <a:cs typeface="Montserrat-SemiBold"/>
                <a:sym typeface="Montserrat-SemiBold"/>
              </a:defRPr>
            </a:lvl1pPr>
          </a:lstStyle>
          <a:p>
            <a:pPr>
              <a:lnSpc>
                <a:spcPct val="100000"/>
              </a:lnSpc>
              <a:spcAft>
                <a:spcPts val="1200"/>
              </a:spcAft>
            </a:pPr>
            <a:r>
              <a:rPr lang="en-GB" sz="4000" dirty="0">
                <a:solidFill>
                  <a:srgbClr val="496F63"/>
                </a:solidFill>
                <a:latin typeface="Arial" panose="020B0604020202020204" pitchFamily="34" charset="0"/>
                <a:cs typeface="Arial" panose="020B0604020202020204" pitchFamily="34" charset="0"/>
              </a:rPr>
              <a:t>DMAIC</a:t>
            </a:r>
            <a:r>
              <a:rPr lang="en-GB" sz="4000" b="0" dirty="0">
                <a:solidFill>
                  <a:srgbClr val="496F63"/>
                </a:solidFill>
                <a:latin typeface="Arial" panose="020B0604020202020204" pitchFamily="34" charset="0"/>
                <a:cs typeface="Arial" panose="020B0604020202020204" pitchFamily="34" charset="0"/>
              </a:rPr>
              <a:t> enables:</a:t>
            </a:r>
          </a:p>
          <a:p>
            <a:pPr>
              <a:lnSpc>
                <a:spcPct val="100000"/>
              </a:lnSpc>
              <a:spcAft>
                <a:spcPts val="1200"/>
              </a:spcAft>
            </a:pPr>
            <a:r>
              <a:rPr lang="en-GB" sz="4000" b="0" dirty="0">
                <a:solidFill>
                  <a:srgbClr val="496F63"/>
                </a:solidFill>
                <a:latin typeface="Arial" panose="020B0604020202020204" pitchFamily="34" charset="0"/>
                <a:cs typeface="Arial" panose="020B0604020202020204" pitchFamily="34" charset="0"/>
              </a:rPr>
              <a:t>- an objective view of the process</a:t>
            </a:r>
          </a:p>
          <a:p>
            <a:pPr>
              <a:lnSpc>
                <a:spcPct val="100000"/>
              </a:lnSpc>
              <a:spcAft>
                <a:spcPts val="1200"/>
              </a:spcAft>
            </a:pPr>
            <a:r>
              <a:rPr lang="en-GB" sz="4000" b="0" dirty="0">
                <a:solidFill>
                  <a:srgbClr val="496F63"/>
                </a:solidFill>
                <a:latin typeface="Arial" panose="020B0604020202020204" pitchFamily="34" charset="0"/>
                <a:cs typeface="Arial" panose="020B0604020202020204" pitchFamily="34" charset="0"/>
              </a:rPr>
              <a:t>- an understanding of the problem encountered</a:t>
            </a:r>
          </a:p>
          <a:p>
            <a:pPr>
              <a:lnSpc>
                <a:spcPct val="100000"/>
              </a:lnSpc>
              <a:spcAft>
                <a:spcPts val="1200"/>
              </a:spcAft>
            </a:pPr>
            <a:r>
              <a:rPr lang="en-GB" sz="4000" b="0" dirty="0">
                <a:solidFill>
                  <a:srgbClr val="496F63"/>
                </a:solidFill>
                <a:latin typeface="Arial" panose="020B0604020202020204" pitchFamily="34" charset="0"/>
                <a:cs typeface="Arial" panose="020B0604020202020204" pitchFamily="34" charset="0"/>
              </a:rPr>
              <a:t>- the determination of what needs to be done to implement changes that will improve a faulty / imperfect process</a:t>
            </a:r>
            <a:endParaRPr lang="en-GB" sz="4000" b="0" dirty="0">
              <a:solidFill>
                <a:srgbClr val="FFFFFF"/>
              </a:solidFill>
              <a:latin typeface="Arial" panose="020B0604020202020204" pitchFamily="34" charset="0"/>
              <a:cs typeface="Arial" panose="020B0604020202020204" pitchFamily="34" charset="0"/>
            </a:endParaRPr>
          </a:p>
        </p:txBody>
      </p:sp>
      <p:sp>
        <p:nvSpPr>
          <p:cNvPr id="13" name="Prostokąt 12">
            <a:extLst>
              <a:ext uri="{FF2B5EF4-FFF2-40B4-BE49-F238E27FC236}">
                <a16:creationId xmlns:a16="http://schemas.microsoft.com/office/drawing/2014/main" id="{BFCEF7F2-B6A9-4590-8715-6F7CC1A063BA}"/>
              </a:ext>
            </a:extLst>
          </p:cNvPr>
          <p:cNvSpPr/>
          <p:nvPr/>
        </p:nvSpPr>
        <p:spPr>
          <a:xfrm>
            <a:off x="113826" y="13114415"/>
            <a:ext cx="8359981" cy="400110"/>
          </a:xfrm>
          <a:prstGeom prst="rect">
            <a:avLst/>
          </a:prstGeom>
        </p:spPr>
        <p:txBody>
          <a:bodyPr wrap="none">
            <a:spAutoFit/>
          </a:bodyPr>
          <a:lstStyle/>
          <a:p>
            <a:r>
              <a:rPr lang="pl-PL" sz="2000" dirty="0">
                <a:solidFill>
                  <a:schemeClr val="tx1"/>
                </a:solidFill>
              </a:rPr>
              <a:t>Source: https://www.isixsigma.com/new-to-six-sigma/dmaic/what-dmaic/</a:t>
            </a:r>
            <a:endParaRPr lang="pl-PL" sz="2000" dirty="0">
              <a:solidFill>
                <a:schemeClr val="tx1"/>
              </a:solidFill>
              <a:latin typeface="Arial" panose="020B0604020202020204" pitchFamily="34" charset="0"/>
              <a:cs typeface="Arial" panose="020B0604020202020204" pitchFamily="34" charset="0"/>
            </a:endParaRPr>
          </a:p>
        </p:txBody>
      </p:sp>
      <p:sp>
        <p:nvSpPr>
          <p:cNvPr id="6" name="Prostokąt 5">
            <a:extLst>
              <a:ext uri="{FF2B5EF4-FFF2-40B4-BE49-F238E27FC236}">
                <a16:creationId xmlns:a16="http://schemas.microsoft.com/office/drawing/2014/main" id="{960BEDCD-0D71-4E2B-9D16-F5638D84F66E}"/>
              </a:ext>
            </a:extLst>
          </p:cNvPr>
          <p:cNvSpPr/>
          <p:nvPr/>
        </p:nvSpPr>
        <p:spPr>
          <a:xfrm>
            <a:off x="14685346" y="762695"/>
            <a:ext cx="7467046" cy="5940088"/>
          </a:xfrm>
          <a:prstGeom prst="rect">
            <a:avLst/>
          </a:prstGeom>
        </p:spPr>
        <p:txBody>
          <a:bodyPr wrap="square">
            <a:spAutoFit/>
          </a:bodyPr>
          <a:lstStyle/>
          <a:p>
            <a:pPr algn="l">
              <a:spcAft>
                <a:spcPts val="1200"/>
              </a:spcAft>
            </a:pPr>
            <a:r>
              <a:rPr lang="en-US" sz="3600" dirty="0">
                <a:solidFill>
                  <a:schemeClr val="tx2"/>
                </a:solidFill>
                <a:latin typeface="Arial" panose="020B0604020202020204" pitchFamily="34" charset="0"/>
                <a:cs typeface="Arial" panose="020B0604020202020204" pitchFamily="34" charset="0"/>
              </a:rPr>
              <a:t>DMAIC is  a data-driven quality strategy for improving processes</a:t>
            </a:r>
            <a:endParaRPr lang="pl-PL" sz="3600" dirty="0">
              <a:solidFill>
                <a:schemeClr val="tx2"/>
              </a:solidFill>
              <a:latin typeface="Arial" panose="020B0604020202020204" pitchFamily="34" charset="0"/>
              <a:cs typeface="Arial" panose="020B0604020202020204" pitchFamily="34" charset="0"/>
            </a:endParaRPr>
          </a:p>
          <a:p>
            <a:pPr algn="l">
              <a:spcAft>
                <a:spcPts val="1200"/>
              </a:spcAft>
            </a:pPr>
            <a:r>
              <a:rPr lang="en-US" sz="3600" dirty="0">
                <a:solidFill>
                  <a:schemeClr val="tx2"/>
                </a:solidFill>
                <a:latin typeface="Arial" panose="020B0604020202020204" pitchFamily="34" charset="0"/>
                <a:cs typeface="Arial" panose="020B0604020202020204" pitchFamily="34" charset="0"/>
              </a:rPr>
              <a:t>The DMAIC cycle has five procedures</a:t>
            </a:r>
          </a:p>
          <a:p>
            <a:pPr algn="l">
              <a:spcAft>
                <a:spcPts val="1200"/>
              </a:spcAft>
            </a:pPr>
            <a:r>
              <a:rPr lang="en-US" sz="3600" dirty="0">
                <a:solidFill>
                  <a:schemeClr val="tx2"/>
                </a:solidFill>
                <a:latin typeface="Arial" panose="020B0604020202020204" pitchFamily="34" charset="0"/>
                <a:cs typeface="Arial" panose="020B0604020202020204" pitchFamily="34" charset="0"/>
              </a:rPr>
              <a:t>These should be carried out systematically to eliminate defects from business processes, and improve them so that they are as close as possible to the ideal solution</a:t>
            </a:r>
            <a:endParaRPr lang="pl-PL" sz="3600" dirty="0">
              <a:solidFill>
                <a:schemeClr val="tx2"/>
              </a:solidFill>
              <a:latin typeface="Arial" panose="020B0604020202020204" pitchFamily="34" charset="0"/>
              <a:cs typeface="Arial" panose="020B0604020202020204" pitchFamily="34" charset="0"/>
            </a:endParaRPr>
          </a:p>
        </p:txBody>
      </p:sp>
      <p:sp>
        <p:nvSpPr>
          <p:cNvPr id="17" name="Prostokąt 16">
            <a:extLst>
              <a:ext uri="{FF2B5EF4-FFF2-40B4-BE49-F238E27FC236}">
                <a16:creationId xmlns:a16="http://schemas.microsoft.com/office/drawing/2014/main" id="{7A3BE1F3-59F8-4C73-A22E-10F81977CFF7}"/>
              </a:ext>
            </a:extLst>
          </p:cNvPr>
          <p:cNvSpPr/>
          <p:nvPr/>
        </p:nvSpPr>
        <p:spPr>
          <a:xfrm>
            <a:off x="14940364" y="12891513"/>
            <a:ext cx="7149429" cy="830997"/>
          </a:xfrm>
          <a:prstGeom prst="rect">
            <a:avLst/>
          </a:prstGeom>
        </p:spPr>
        <p:txBody>
          <a:bodyPr wrap="square" lIns="91440" tIns="45720" rIns="91440" bIns="45720" anchor="t">
            <a:spAutoFit/>
          </a:bodyPr>
          <a:lstStyle/>
          <a:p>
            <a:r>
              <a:rPr lang="pl-PL" sz="2400" dirty="0">
                <a:solidFill>
                  <a:srgbClr val="FFFFFF"/>
                </a:solidFill>
              </a:rPr>
              <a:t>Source: </a:t>
            </a:r>
            <a:r>
              <a:rPr lang="pl-PL" sz="2400" dirty="0">
                <a:solidFill>
                  <a:srgbClr val="FFFFFF"/>
                </a:solidFill>
                <a:hlinkClick r:id="rId3">
                  <a:extLst>
                    <a:ext uri="{A12FA001-AC4F-418D-AE19-62706E023703}">
                      <ahyp:hlinkClr xmlns:ahyp="http://schemas.microsoft.com/office/drawing/2018/hyperlinkcolor" val="tx"/>
                    </a:ext>
                  </a:extLst>
                </a:hlinkClick>
              </a:rPr>
              <a:t>https://www.youtube.com/watch?v=R50llXT_xrY</a:t>
            </a:r>
            <a:endParaRPr lang="pl-PL" sz="2400" dirty="0">
              <a:solidFill>
                <a:srgbClr val="FFFFFF"/>
              </a:solidFill>
              <a:latin typeface="Arial" panose="020B0604020202020204" pitchFamily="34" charset="0"/>
              <a:cs typeface="Arial" panose="020B0604020202020204" pitchFamily="34" charset="0"/>
            </a:endParaRPr>
          </a:p>
        </p:txBody>
      </p:sp>
      <p:graphicFrame>
        <p:nvGraphicFramePr>
          <p:cNvPr id="2" name="Diagram 1">
            <a:extLst>
              <a:ext uri="{FF2B5EF4-FFF2-40B4-BE49-F238E27FC236}">
                <a16:creationId xmlns:a16="http://schemas.microsoft.com/office/drawing/2014/main" id="{D2D8A727-9B22-42D6-96E2-70400FB89494}"/>
              </a:ext>
            </a:extLst>
          </p:cNvPr>
          <p:cNvGraphicFramePr/>
          <p:nvPr>
            <p:extLst>
              <p:ext uri="{D42A27DB-BD31-4B8C-83A1-F6EECF244321}">
                <p14:modId xmlns:p14="http://schemas.microsoft.com/office/powerpoint/2010/main" val="2917717815"/>
              </p:ext>
            </p:extLst>
          </p:nvPr>
        </p:nvGraphicFramePr>
        <p:xfrm>
          <a:off x="-130126" y="3534772"/>
          <a:ext cx="13272385" cy="9492328"/>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3" name="Prostokąt 2">
            <a:extLst>
              <a:ext uri="{FF2B5EF4-FFF2-40B4-BE49-F238E27FC236}">
                <a16:creationId xmlns:a16="http://schemas.microsoft.com/office/drawing/2014/main" id="{96BEF92E-8933-4012-BE57-57CD32916AB5}"/>
              </a:ext>
            </a:extLst>
          </p:cNvPr>
          <p:cNvSpPr/>
          <p:nvPr/>
        </p:nvSpPr>
        <p:spPr>
          <a:xfrm>
            <a:off x="4448666" y="6858000"/>
            <a:ext cx="4114800" cy="2246769"/>
          </a:xfrm>
          <a:prstGeom prst="rect">
            <a:avLst/>
          </a:prstGeom>
        </p:spPr>
        <p:txBody>
          <a:bodyPr wrap="square">
            <a:spAutoFit/>
          </a:bodyPr>
          <a:lstStyle/>
          <a:p>
            <a:pPr algn="ctr"/>
            <a:r>
              <a:rPr lang="pl-PL" sz="7000" b="1" dirty="0">
                <a:solidFill>
                  <a:srgbClr val="496F63"/>
                </a:solidFill>
                <a:latin typeface="Arial" panose="020B0604020202020204" pitchFamily="34" charset="0"/>
                <a:cs typeface="Arial" panose="020B0604020202020204" pitchFamily="34" charset="0"/>
              </a:rPr>
              <a:t>DMAIC</a:t>
            </a:r>
          </a:p>
          <a:p>
            <a:pPr algn="ctr"/>
            <a:r>
              <a:rPr lang="pl-PL" sz="7000" b="1" dirty="0" err="1">
                <a:solidFill>
                  <a:srgbClr val="496F63"/>
                </a:solidFill>
                <a:latin typeface="Arial" panose="020B0604020202020204" pitchFamily="34" charset="0"/>
                <a:cs typeface="Arial" panose="020B0604020202020204" pitchFamily="34" charset="0"/>
              </a:rPr>
              <a:t>cycle</a:t>
            </a:r>
            <a:endParaRPr lang="pl-PL" sz="7000" b="1" dirty="0"/>
          </a:p>
        </p:txBody>
      </p:sp>
      <p:pic>
        <p:nvPicPr>
          <p:cNvPr id="4" name="Obraz 3">
            <a:hlinkClick r:id="rId3"/>
            <a:extLst>
              <a:ext uri="{FF2B5EF4-FFF2-40B4-BE49-F238E27FC236}">
                <a16:creationId xmlns:a16="http://schemas.microsoft.com/office/drawing/2014/main" id="{9F4650E8-73DA-4DA0-BA47-A3E229368588}"/>
              </a:ext>
            </a:extLst>
          </p:cNvPr>
          <p:cNvPicPr>
            <a:picLocks noChangeAspect="1"/>
          </p:cNvPicPr>
          <p:nvPr/>
        </p:nvPicPr>
        <p:blipFill>
          <a:blip r:embed="rId9" cstate="print"/>
          <a:stretch>
            <a:fillRect/>
          </a:stretch>
        </p:blipFill>
        <p:spPr>
          <a:xfrm>
            <a:off x="14409890" y="8280936"/>
            <a:ext cx="7828186" cy="4401205"/>
          </a:xfrm>
          <a:prstGeom prst="rect">
            <a:avLst/>
          </a:prstGeom>
        </p:spPr>
      </p:pic>
      <p:sp>
        <p:nvSpPr>
          <p:cNvPr id="8" name="Prostokąt 7">
            <a:extLst>
              <a:ext uri="{FF2B5EF4-FFF2-40B4-BE49-F238E27FC236}">
                <a16:creationId xmlns:a16="http://schemas.microsoft.com/office/drawing/2014/main" id="{F074F7FD-2474-47E9-9C5E-D154691CF3B1}"/>
              </a:ext>
            </a:extLst>
          </p:cNvPr>
          <p:cNvSpPr/>
          <p:nvPr/>
        </p:nvSpPr>
        <p:spPr>
          <a:xfrm>
            <a:off x="9825319" y="3656972"/>
            <a:ext cx="3792936" cy="1200329"/>
          </a:xfrm>
          <a:prstGeom prst="rect">
            <a:avLst/>
          </a:prstGeom>
        </p:spPr>
        <p:txBody>
          <a:bodyPr wrap="square">
            <a:spAutoFit/>
          </a:bodyPr>
          <a:lstStyle/>
          <a:p>
            <a:pPr algn="r"/>
            <a:r>
              <a:rPr lang="pl-PL" sz="2400" dirty="0">
                <a:solidFill>
                  <a:schemeClr val="bg2"/>
                </a:solidFill>
                <a:latin typeface="Arial" panose="020B0604020202020204" pitchFamily="34" charset="0"/>
                <a:cs typeface="Arial" panose="020B0604020202020204" pitchFamily="34" charset="0"/>
              </a:rPr>
              <a:t>Define the project goals and customer (internal and external)</a:t>
            </a:r>
            <a:r>
              <a:rPr lang="en-GB" sz="2400" dirty="0">
                <a:solidFill>
                  <a:schemeClr val="bg2"/>
                </a:solidFill>
                <a:latin typeface="Arial" panose="020B0604020202020204" pitchFamily="34" charset="0"/>
                <a:cs typeface="Arial" panose="020B0604020202020204" pitchFamily="34" charset="0"/>
              </a:rPr>
              <a:t> </a:t>
            </a:r>
            <a:r>
              <a:rPr lang="pl-PL" sz="2400" dirty="0">
                <a:solidFill>
                  <a:schemeClr val="bg2"/>
                </a:solidFill>
                <a:latin typeface="Arial" panose="020B0604020202020204" pitchFamily="34" charset="0"/>
                <a:cs typeface="Arial" panose="020B0604020202020204" pitchFamily="34" charset="0"/>
              </a:rPr>
              <a:t>deliverables</a:t>
            </a:r>
            <a:endParaRPr lang="pl-PL" dirty="0">
              <a:solidFill>
                <a:schemeClr val="bg2"/>
              </a:solidFill>
            </a:endParaRPr>
          </a:p>
        </p:txBody>
      </p:sp>
      <p:sp>
        <p:nvSpPr>
          <p:cNvPr id="15" name="Prostokąt 14">
            <a:extLst>
              <a:ext uri="{FF2B5EF4-FFF2-40B4-BE49-F238E27FC236}">
                <a16:creationId xmlns:a16="http://schemas.microsoft.com/office/drawing/2014/main" id="{A7FAEA15-D534-435C-B2CF-19B1482745B4}"/>
              </a:ext>
            </a:extLst>
          </p:cNvPr>
          <p:cNvSpPr/>
          <p:nvPr/>
        </p:nvSpPr>
        <p:spPr>
          <a:xfrm>
            <a:off x="9829583" y="9501672"/>
            <a:ext cx="3788672" cy="1569660"/>
          </a:xfrm>
          <a:prstGeom prst="rect">
            <a:avLst/>
          </a:prstGeom>
        </p:spPr>
        <p:txBody>
          <a:bodyPr wrap="square">
            <a:spAutoFit/>
          </a:bodyPr>
          <a:lstStyle/>
          <a:p>
            <a:pPr algn="r"/>
            <a:r>
              <a:rPr lang="pl-PL" sz="2400" dirty="0" err="1">
                <a:solidFill>
                  <a:schemeClr val="bg2"/>
                </a:solidFill>
                <a:latin typeface="Arial" panose="020B0604020202020204" pitchFamily="34" charset="0"/>
                <a:cs typeface="Arial" panose="020B0604020202020204" pitchFamily="34" charset="0"/>
              </a:rPr>
              <a:t>Measure</a:t>
            </a:r>
            <a:r>
              <a:rPr lang="pl-PL" sz="2400" dirty="0">
                <a:solidFill>
                  <a:schemeClr val="bg2"/>
                </a:solidFill>
                <a:latin typeface="Arial" panose="020B0604020202020204" pitchFamily="34" charset="0"/>
                <a:cs typeface="Arial" panose="020B0604020202020204" pitchFamily="34" charset="0"/>
              </a:rPr>
              <a:t> the </a:t>
            </a:r>
            <a:r>
              <a:rPr lang="pl-PL" sz="2400" dirty="0" err="1">
                <a:solidFill>
                  <a:schemeClr val="bg2"/>
                </a:solidFill>
                <a:latin typeface="Arial" panose="020B0604020202020204" pitchFamily="34" charset="0"/>
                <a:cs typeface="Arial" panose="020B0604020202020204" pitchFamily="34" charset="0"/>
              </a:rPr>
              <a:t>process</a:t>
            </a:r>
            <a:r>
              <a:rPr lang="pl-PL" sz="2400" dirty="0">
                <a:solidFill>
                  <a:schemeClr val="bg2"/>
                </a:solidFill>
                <a:latin typeface="Arial" panose="020B0604020202020204" pitchFamily="34" charset="0"/>
                <a:cs typeface="Arial" panose="020B0604020202020204" pitchFamily="34" charset="0"/>
              </a:rPr>
              <a:t> to </a:t>
            </a:r>
            <a:r>
              <a:rPr lang="pl-PL" sz="2400" dirty="0" err="1">
                <a:solidFill>
                  <a:schemeClr val="bg2"/>
                </a:solidFill>
                <a:latin typeface="Arial" panose="020B0604020202020204" pitchFamily="34" charset="0"/>
                <a:cs typeface="Arial" panose="020B0604020202020204" pitchFamily="34" charset="0"/>
              </a:rPr>
              <a:t>determine</a:t>
            </a:r>
            <a:r>
              <a:rPr lang="pl-PL" sz="2400" dirty="0">
                <a:solidFill>
                  <a:schemeClr val="bg2"/>
                </a:solidFill>
                <a:latin typeface="Arial" panose="020B0604020202020204" pitchFamily="34" charset="0"/>
                <a:cs typeface="Arial" panose="020B0604020202020204" pitchFamily="34" charset="0"/>
              </a:rPr>
              <a:t> </a:t>
            </a:r>
            <a:r>
              <a:rPr lang="pl-PL" sz="2400" dirty="0" err="1">
                <a:solidFill>
                  <a:schemeClr val="bg2"/>
                </a:solidFill>
                <a:latin typeface="Arial" panose="020B0604020202020204" pitchFamily="34" charset="0"/>
                <a:cs typeface="Arial" panose="020B0604020202020204" pitchFamily="34" charset="0"/>
              </a:rPr>
              <a:t>current</a:t>
            </a:r>
            <a:r>
              <a:rPr lang="pl-PL" sz="2400" dirty="0">
                <a:solidFill>
                  <a:schemeClr val="bg2"/>
                </a:solidFill>
                <a:latin typeface="Arial" panose="020B0604020202020204" pitchFamily="34" charset="0"/>
                <a:cs typeface="Arial" panose="020B0604020202020204" pitchFamily="34" charset="0"/>
              </a:rPr>
              <a:t> performance and </a:t>
            </a:r>
            <a:r>
              <a:rPr lang="pl-PL" sz="2400" dirty="0" err="1">
                <a:solidFill>
                  <a:schemeClr val="bg2"/>
                </a:solidFill>
                <a:latin typeface="Arial" panose="020B0604020202020204" pitchFamily="34" charset="0"/>
                <a:cs typeface="Arial" panose="020B0604020202020204" pitchFamily="34" charset="0"/>
              </a:rPr>
              <a:t>quantify</a:t>
            </a:r>
            <a:r>
              <a:rPr lang="pl-PL" sz="2400" dirty="0">
                <a:solidFill>
                  <a:schemeClr val="bg2"/>
                </a:solidFill>
                <a:latin typeface="Arial" panose="020B0604020202020204" pitchFamily="34" charset="0"/>
                <a:cs typeface="Arial" panose="020B0604020202020204" pitchFamily="34" charset="0"/>
              </a:rPr>
              <a:t> the problem</a:t>
            </a:r>
            <a:endParaRPr lang="pl-PL" dirty="0">
              <a:solidFill>
                <a:schemeClr val="bg2"/>
              </a:solidFill>
            </a:endParaRPr>
          </a:p>
        </p:txBody>
      </p:sp>
      <p:sp>
        <p:nvSpPr>
          <p:cNvPr id="16" name="Prostokąt 15">
            <a:extLst>
              <a:ext uri="{FF2B5EF4-FFF2-40B4-BE49-F238E27FC236}">
                <a16:creationId xmlns:a16="http://schemas.microsoft.com/office/drawing/2014/main" id="{D421D248-9CD8-4E16-B9DF-AB79A3C87E16}"/>
              </a:ext>
            </a:extLst>
          </p:cNvPr>
          <p:cNvSpPr/>
          <p:nvPr/>
        </p:nvSpPr>
        <p:spPr>
          <a:xfrm>
            <a:off x="8281146" y="12011590"/>
            <a:ext cx="4598503" cy="830997"/>
          </a:xfrm>
          <a:prstGeom prst="rect">
            <a:avLst/>
          </a:prstGeom>
        </p:spPr>
        <p:txBody>
          <a:bodyPr wrap="square">
            <a:spAutoFit/>
          </a:bodyPr>
          <a:lstStyle/>
          <a:p>
            <a:pPr algn="r"/>
            <a:r>
              <a:rPr lang="pl-PL" sz="2400" dirty="0">
                <a:solidFill>
                  <a:schemeClr val="bg2"/>
                </a:solidFill>
                <a:latin typeface="Arial" panose="020B0604020202020204" pitchFamily="34" charset="0"/>
                <a:cs typeface="Arial" panose="020B0604020202020204" pitchFamily="34" charset="0"/>
              </a:rPr>
              <a:t>Analy</a:t>
            </a:r>
            <a:r>
              <a:rPr lang="en-GB" sz="2400" dirty="0">
                <a:solidFill>
                  <a:schemeClr val="bg2"/>
                </a:solidFill>
                <a:latin typeface="Arial" panose="020B0604020202020204" pitchFamily="34" charset="0"/>
                <a:cs typeface="Arial" panose="020B0604020202020204" pitchFamily="34" charset="0"/>
              </a:rPr>
              <a:t>s</a:t>
            </a:r>
            <a:r>
              <a:rPr lang="pl-PL" sz="2400" dirty="0">
                <a:solidFill>
                  <a:schemeClr val="bg2"/>
                </a:solidFill>
                <a:latin typeface="Arial" panose="020B0604020202020204" pitchFamily="34" charset="0"/>
                <a:cs typeface="Arial" panose="020B0604020202020204" pitchFamily="34" charset="0"/>
              </a:rPr>
              <a:t>e and determine the root cause(s) of the defects</a:t>
            </a:r>
            <a:endParaRPr lang="pl-PL" dirty="0">
              <a:solidFill>
                <a:schemeClr val="bg2"/>
              </a:solidFill>
            </a:endParaRPr>
          </a:p>
        </p:txBody>
      </p:sp>
      <p:sp>
        <p:nvSpPr>
          <p:cNvPr id="18" name="Prostokąt 17">
            <a:extLst>
              <a:ext uri="{FF2B5EF4-FFF2-40B4-BE49-F238E27FC236}">
                <a16:creationId xmlns:a16="http://schemas.microsoft.com/office/drawing/2014/main" id="{3449DD83-15F0-4050-AA99-8DE0B44CECA8}"/>
              </a:ext>
            </a:extLst>
          </p:cNvPr>
          <p:cNvSpPr/>
          <p:nvPr/>
        </p:nvSpPr>
        <p:spPr>
          <a:xfrm>
            <a:off x="178191" y="9654072"/>
            <a:ext cx="3222796" cy="830997"/>
          </a:xfrm>
          <a:prstGeom prst="rect">
            <a:avLst/>
          </a:prstGeom>
        </p:spPr>
        <p:txBody>
          <a:bodyPr wrap="square">
            <a:spAutoFit/>
          </a:bodyPr>
          <a:lstStyle/>
          <a:p>
            <a:pPr algn="l"/>
            <a:r>
              <a:rPr lang="pl-PL" sz="2400" dirty="0">
                <a:solidFill>
                  <a:schemeClr val="bg2"/>
                </a:solidFill>
                <a:latin typeface="Arial" panose="020B0604020202020204" pitchFamily="34" charset="0"/>
                <a:cs typeface="Arial" panose="020B0604020202020204" pitchFamily="34" charset="0"/>
              </a:rPr>
              <a:t>Improve the process by eliminating defect</a:t>
            </a:r>
            <a:r>
              <a:rPr lang="en-GB" sz="2400" dirty="0">
                <a:solidFill>
                  <a:schemeClr val="bg2"/>
                </a:solidFill>
                <a:latin typeface="Arial" panose="020B0604020202020204" pitchFamily="34" charset="0"/>
                <a:cs typeface="Arial" panose="020B0604020202020204" pitchFamily="34" charset="0"/>
              </a:rPr>
              <a:t>s</a:t>
            </a:r>
            <a:endParaRPr lang="pl-PL" dirty="0">
              <a:solidFill>
                <a:schemeClr val="bg2"/>
              </a:solidFill>
            </a:endParaRPr>
          </a:p>
        </p:txBody>
      </p:sp>
      <p:sp>
        <p:nvSpPr>
          <p:cNvPr id="19" name="Prostokąt 18">
            <a:extLst>
              <a:ext uri="{FF2B5EF4-FFF2-40B4-BE49-F238E27FC236}">
                <a16:creationId xmlns:a16="http://schemas.microsoft.com/office/drawing/2014/main" id="{4C35B788-FDEE-4290-AD2C-21C49E2893D9}"/>
              </a:ext>
            </a:extLst>
          </p:cNvPr>
          <p:cNvSpPr/>
          <p:nvPr/>
        </p:nvSpPr>
        <p:spPr>
          <a:xfrm>
            <a:off x="178191" y="3656972"/>
            <a:ext cx="3222796" cy="1569660"/>
          </a:xfrm>
          <a:prstGeom prst="rect">
            <a:avLst/>
          </a:prstGeom>
        </p:spPr>
        <p:txBody>
          <a:bodyPr wrap="square">
            <a:spAutoFit/>
          </a:bodyPr>
          <a:lstStyle/>
          <a:p>
            <a:pPr algn="l"/>
            <a:r>
              <a:rPr lang="pl-PL" sz="2400" dirty="0">
                <a:solidFill>
                  <a:schemeClr val="bg2"/>
                </a:solidFill>
                <a:latin typeface="Arial" panose="020B0604020202020204" pitchFamily="34" charset="0"/>
                <a:cs typeface="Arial" panose="020B0604020202020204" pitchFamily="34" charset="0"/>
              </a:rPr>
              <a:t>Control future process performance </a:t>
            </a:r>
            <a:r>
              <a:rPr lang="en-GB" sz="2400" dirty="0">
                <a:solidFill>
                  <a:schemeClr val="bg2"/>
                </a:solidFill>
                <a:latin typeface="Arial" panose="020B0604020202020204" pitchFamily="34" charset="0"/>
                <a:cs typeface="Arial" panose="020B0604020202020204" pitchFamily="34" charset="0"/>
              </a:rPr>
              <a:t>t</a:t>
            </a:r>
            <a:r>
              <a:rPr lang="pl-PL" sz="2400" dirty="0">
                <a:solidFill>
                  <a:schemeClr val="bg2"/>
                </a:solidFill>
                <a:latin typeface="Arial" panose="020B0604020202020204" pitchFamily="34" charset="0"/>
                <a:cs typeface="Arial" panose="020B0604020202020204" pitchFamily="34" charset="0"/>
              </a:rPr>
              <a:t>o </a:t>
            </a:r>
            <a:r>
              <a:rPr lang="en-GB" sz="2400" dirty="0">
                <a:solidFill>
                  <a:schemeClr val="bg2"/>
                </a:solidFill>
                <a:latin typeface="Arial" panose="020B0604020202020204" pitchFamily="34" charset="0"/>
                <a:cs typeface="Arial" panose="020B0604020202020204" pitchFamily="34" charset="0"/>
              </a:rPr>
              <a:t>prevent degradation of improved </a:t>
            </a:r>
            <a:r>
              <a:rPr lang="pl-PL" sz="2400" dirty="0">
                <a:solidFill>
                  <a:schemeClr val="bg2"/>
                </a:solidFill>
                <a:latin typeface="Arial" panose="020B0604020202020204" pitchFamily="34" charset="0"/>
                <a:cs typeface="Arial" panose="020B0604020202020204" pitchFamily="34" charset="0"/>
              </a:rPr>
              <a:t>process</a:t>
            </a:r>
            <a:endParaRPr lang="pl-PL" dirty="0">
              <a:solidFill>
                <a:schemeClr val="bg2"/>
              </a:solidFill>
            </a:endParaRPr>
          </a:p>
        </p:txBody>
      </p:sp>
      <p:sp>
        <p:nvSpPr>
          <p:cNvPr id="20" name="Prostokąt 2">
            <a:extLst>
              <a:ext uri="{FF2B5EF4-FFF2-40B4-BE49-F238E27FC236}">
                <a16:creationId xmlns:a16="http://schemas.microsoft.com/office/drawing/2014/main" id="{20F5FCC3-682F-7242-910B-C59F9578A10D}"/>
              </a:ext>
            </a:extLst>
          </p:cNvPr>
          <p:cNvSpPr/>
          <p:nvPr/>
        </p:nvSpPr>
        <p:spPr>
          <a:xfrm>
            <a:off x="19872592" y="12591111"/>
            <a:ext cx="1768433" cy="584775"/>
          </a:xfrm>
          <a:prstGeom prst="rect">
            <a:avLst/>
          </a:prstGeom>
        </p:spPr>
        <p:txBody>
          <a:bodyPr wrap="none">
            <a:spAutoFit/>
          </a:bodyPr>
          <a:lstStyle/>
          <a:p>
            <a:r>
              <a:rPr lang="en-GB" sz="3200" dirty="0">
                <a:latin typeface="Times New Roman" panose="02020603050405020304" pitchFamily="18" charset="0"/>
                <a:ea typeface="Calibri" panose="020F0502020204030204" pitchFamily="34" charset="0"/>
              </a:rPr>
              <a:t>(4.0mins)</a:t>
            </a:r>
            <a:endParaRPr lang="pl-PL" sz="3200" dirty="0">
              <a:latin typeface="Times New Roman" panose="02020603050405020304" pitchFamily="18" charset="0"/>
              <a:ea typeface="Calibri" panose="020F0502020204030204" pitchFamily="34" charset="0"/>
            </a:endParaRPr>
          </a:p>
        </p:txBody>
      </p:sp>
      <p:sp>
        <p:nvSpPr>
          <p:cNvPr id="5" name="TextBox 4">
            <a:extLst>
              <a:ext uri="{FF2B5EF4-FFF2-40B4-BE49-F238E27FC236}">
                <a16:creationId xmlns:a16="http://schemas.microsoft.com/office/drawing/2014/main" id="{C4AF491E-1094-487E-ACBB-421E0AA29838}"/>
              </a:ext>
            </a:extLst>
          </p:cNvPr>
          <p:cNvSpPr txBox="1"/>
          <p:nvPr/>
        </p:nvSpPr>
        <p:spPr>
          <a:xfrm>
            <a:off x="14685346" y="6477143"/>
            <a:ext cx="7096798" cy="1554272"/>
          </a:xfrm>
          <a:prstGeom prst="rect">
            <a:avLst/>
          </a:prstGeom>
          <a:noFill/>
          <a:ln w="3175"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38100" tIns="38100" rIns="38100" bIns="38100" numCol="1" spcCol="38100" rtlCol="0" anchor="ctr">
            <a:spAutoFit/>
          </a:bodyPr>
          <a:lstStyle/>
          <a:p>
            <a:pPr marL="0" marR="0" indent="0" algn="ctr" defTabSz="825500" rtl="0" fontAlgn="auto" latinLnBrk="0" hangingPunct="0">
              <a:lnSpc>
                <a:spcPct val="150000"/>
              </a:lnSpc>
              <a:spcBef>
                <a:spcPts val="0"/>
              </a:spcBef>
              <a:spcAft>
                <a:spcPts val="0"/>
              </a:spcAft>
              <a:buClrTx/>
              <a:buSzTx/>
              <a:buFontTx/>
              <a:buNone/>
              <a:tabLst/>
            </a:pPr>
            <a:r>
              <a:rPr kumimoji="0" lang="en-GB" sz="3200" b="0" i="0" u="none" strike="noStrike" cap="none" spc="0" normalizeH="0" baseline="0" dirty="0">
                <a:ln>
                  <a:noFill/>
                </a:ln>
                <a:solidFill>
                  <a:schemeClr val="tx1">
                    <a:lumMod val="20000"/>
                    <a:lumOff val="80000"/>
                  </a:schemeClr>
                </a:solidFill>
                <a:effectLst/>
                <a:uFillTx/>
                <a:latin typeface="Arial" panose="020B0604020202020204" pitchFamily="34" charset="0"/>
                <a:cs typeface="Arial" panose="020B0604020202020204" pitchFamily="34" charset="0"/>
                <a:sym typeface="PT Sans"/>
              </a:rPr>
              <a:t>WATCH </a:t>
            </a:r>
          </a:p>
          <a:p>
            <a:pPr marL="0" marR="0" indent="0" algn="ctr" defTabSz="825500" rtl="0" fontAlgn="auto" latinLnBrk="0" hangingPunct="0">
              <a:lnSpc>
                <a:spcPct val="150000"/>
              </a:lnSpc>
              <a:spcBef>
                <a:spcPts val="0"/>
              </a:spcBef>
              <a:spcAft>
                <a:spcPts val="0"/>
              </a:spcAft>
              <a:buClrTx/>
              <a:buSzTx/>
              <a:buFontTx/>
              <a:buNone/>
              <a:tabLst/>
            </a:pPr>
            <a:r>
              <a:rPr kumimoji="0" lang="en-GB" sz="3200" b="0" i="0" u="none" strike="noStrike" cap="none" spc="0" normalizeH="0" baseline="0" dirty="0">
                <a:ln>
                  <a:noFill/>
                </a:ln>
                <a:solidFill>
                  <a:schemeClr val="tx1">
                    <a:lumMod val="20000"/>
                    <a:lumOff val="80000"/>
                  </a:schemeClr>
                </a:solidFill>
                <a:effectLst/>
                <a:uFillTx/>
                <a:latin typeface="Arial" panose="020B0604020202020204" pitchFamily="34" charset="0"/>
                <a:cs typeface="Arial" panose="020B0604020202020204" pitchFamily="34" charset="0"/>
                <a:sym typeface="PT Sans"/>
              </a:rPr>
              <a:t>Applying DMAIC in a small business</a:t>
            </a:r>
          </a:p>
        </p:txBody>
      </p:sp>
    </p:spTree>
    <p:extLst>
      <p:ext uri="{BB962C8B-B14F-4D97-AF65-F5344CB8AC3E}">
        <p14:creationId xmlns:p14="http://schemas.microsoft.com/office/powerpoint/2010/main" val="41754612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heel(1)">
                                      <p:cBhvr>
                                        <p:cTn id="7" dur="2000"/>
                                        <p:tgtEl>
                                          <p:spTgt spid="3"/>
                                        </p:tgtEl>
                                      </p:cBhvr>
                                    </p:animEffect>
                                  </p:childTnLst>
                                </p:cTn>
                              </p:par>
                            </p:childTnLst>
                          </p:cTn>
                        </p:par>
                        <p:par>
                          <p:cTn id="8" fill="hold">
                            <p:stCondLst>
                              <p:cond delay="2000"/>
                            </p:stCondLst>
                            <p:childTnLst>
                              <p:par>
                                <p:cTn id="9" presetID="22" presetClass="entr" presetSubtype="1" fill="hold" grpId="0" nodeType="afterEffect">
                                  <p:stCondLst>
                                    <p:cond delay="0"/>
                                  </p:stCondLst>
                                  <p:childTnLst>
                                    <p:set>
                                      <p:cBhvr>
                                        <p:cTn id="10" dur="1" fill="hold">
                                          <p:stCondLst>
                                            <p:cond delay="0"/>
                                          </p:stCondLst>
                                        </p:cTn>
                                        <p:tgtEl>
                                          <p:spTgt spid="10">
                                            <p:txEl>
                                              <p:pRg st="0" end="0"/>
                                            </p:txEl>
                                          </p:spTgt>
                                        </p:tgtEl>
                                        <p:attrNameLst>
                                          <p:attrName>style.visibility</p:attrName>
                                        </p:attrNameLst>
                                      </p:cBhvr>
                                      <p:to>
                                        <p:strVal val="visible"/>
                                      </p:to>
                                    </p:set>
                                    <p:animEffect transition="in" filter="wipe(up)">
                                      <p:cBhvr>
                                        <p:cTn id="11" dur="500"/>
                                        <p:tgtEl>
                                          <p:spTgt spid="10">
                                            <p:txEl>
                                              <p:pRg st="0" end="0"/>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1" fill="hold" grpId="0" nodeType="clickEffect">
                                  <p:stCondLst>
                                    <p:cond delay="0"/>
                                  </p:stCondLst>
                                  <p:childTnLst>
                                    <p:set>
                                      <p:cBhvr>
                                        <p:cTn id="15" dur="1" fill="hold">
                                          <p:stCondLst>
                                            <p:cond delay="0"/>
                                          </p:stCondLst>
                                        </p:cTn>
                                        <p:tgtEl>
                                          <p:spTgt spid="10">
                                            <p:txEl>
                                              <p:pRg st="1" end="1"/>
                                            </p:txEl>
                                          </p:spTgt>
                                        </p:tgtEl>
                                        <p:attrNameLst>
                                          <p:attrName>style.visibility</p:attrName>
                                        </p:attrNameLst>
                                      </p:cBhvr>
                                      <p:to>
                                        <p:strVal val="visible"/>
                                      </p:to>
                                    </p:set>
                                    <p:animEffect transition="in" filter="wipe(up)">
                                      <p:cBhvr>
                                        <p:cTn id="16" dur="1000"/>
                                        <p:tgtEl>
                                          <p:spTgt spid="10">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1" fill="hold" grpId="0" nodeType="clickEffect">
                                  <p:stCondLst>
                                    <p:cond delay="0"/>
                                  </p:stCondLst>
                                  <p:childTnLst>
                                    <p:set>
                                      <p:cBhvr>
                                        <p:cTn id="20" dur="1" fill="hold">
                                          <p:stCondLst>
                                            <p:cond delay="0"/>
                                          </p:stCondLst>
                                        </p:cTn>
                                        <p:tgtEl>
                                          <p:spTgt spid="10">
                                            <p:txEl>
                                              <p:pRg st="2" end="2"/>
                                            </p:txEl>
                                          </p:spTgt>
                                        </p:tgtEl>
                                        <p:attrNameLst>
                                          <p:attrName>style.visibility</p:attrName>
                                        </p:attrNameLst>
                                      </p:cBhvr>
                                      <p:to>
                                        <p:strVal val="visible"/>
                                      </p:to>
                                    </p:set>
                                    <p:animEffect transition="in" filter="wipe(up)">
                                      <p:cBhvr>
                                        <p:cTn id="21" dur="1000"/>
                                        <p:tgtEl>
                                          <p:spTgt spid="10">
                                            <p:txEl>
                                              <p:pRg st="2" end="2"/>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1" fill="hold" grpId="0" nodeType="clickEffect">
                                  <p:stCondLst>
                                    <p:cond delay="0"/>
                                  </p:stCondLst>
                                  <p:childTnLst>
                                    <p:set>
                                      <p:cBhvr>
                                        <p:cTn id="25" dur="1" fill="hold">
                                          <p:stCondLst>
                                            <p:cond delay="0"/>
                                          </p:stCondLst>
                                        </p:cTn>
                                        <p:tgtEl>
                                          <p:spTgt spid="10">
                                            <p:txEl>
                                              <p:pRg st="3" end="3"/>
                                            </p:txEl>
                                          </p:spTgt>
                                        </p:tgtEl>
                                        <p:attrNameLst>
                                          <p:attrName>style.visibility</p:attrName>
                                        </p:attrNameLst>
                                      </p:cBhvr>
                                      <p:to>
                                        <p:strVal val="visible"/>
                                      </p:to>
                                    </p:set>
                                    <p:animEffect transition="in" filter="wipe(up)">
                                      <p:cBhvr>
                                        <p:cTn id="26" dur="1000"/>
                                        <p:tgtEl>
                                          <p:spTgt spid="10">
                                            <p:txEl>
                                              <p:pRg st="3" end="3"/>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21" presetClass="entr" presetSubtype="1" fill="hold" grpId="0" nodeType="clickEffect">
                                  <p:stCondLst>
                                    <p:cond delay="0"/>
                                  </p:stCondLst>
                                  <p:childTnLst>
                                    <p:set>
                                      <p:cBhvr>
                                        <p:cTn id="30" dur="1" fill="hold">
                                          <p:stCondLst>
                                            <p:cond delay="0"/>
                                          </p:stCondLst>
                                        </p:cTn>
                                        <p:tgtEl>
                                          <p:spTgt spid="2"/>
                                        </p:tgtEl>
                                        <p:attrNameLst>
                                          <p:attrName>style.visibility</p:attrName>
                                        </p:attrNameLst>
                                      </p:cBhvr>
                                      <p:to>
                                        <p:strVal val="visible"/>
                                      </p:to>
                                    </p:set>
                                    <p:animEffect transition="in" filter="wheel(1)">
                                      <p:cBhvr>
                                        <p:cTn id="31" dur="2000"/>
                                        <p:tgtEl>
                                          <p:spTgt spid="2"/>
                                        </p:tgtEl>
                                      </p:cBhvr>
                                    </p:animEffect>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grpId="0" nodeType="clickEffect">
                                  <p:stCondLst>
                                    <p:cond delay="0"/>
                                  </p:stCondLst>
                                  <p:childTnLst>
                                    <p:set>
                                      <p:cBhvr>
                                        <p:cTn id="35" dur="1" fill="hold">
                                          <p:stCondLst>
                                            <p:cond delay="0"/>
                                          </p:stCondLst>
                                        </p:cTn>
                                        <p:tgtEl>
                                          <p:spTgt spid="78"/>
                                        </p:tgtEl>
                                        <p:attrNameLst>
                                          <p:attrName>style.visibility</p:attrName>
                                        </p:attrNameLst>
                                      </p:cBhvr>
                                      <p:to>
                                        <p:strVal val="visible"/>
                                      </p:to>
                                    </p:set>
                                    <p:animEffect transition="in" filter="fade">
                                      <p:cBhvr>
                                        <p:cTn id="36" dur="500"/>
                                        <p:tgtEl>
                                          <p:spTgt spid="78"/>
                                        </p:tgtEl>
                                      </p:cBhvr>
                                    </p:animEffect>
                                  </p:childTnLst>
                                </p:cTn>
                              </p:par>
                            </p:childTnLst>
                          </p:cTn>
                        </p:par>
                        <p:par>
                          <p:cTn id="37" fill="hold">
                            <p:stCondLst>
                              <p:cond delay="500"/>
                            </p:stCondLst>
                            <p:childTnLst>
                              <p:par>
                                <p:cTn id="38" presetID="22" presetClass="entr" presetSubtype="1" fill="hold" grpId="0" nodeType="afterEffect">
                                  <p:stCondLst>
                                    <p:cond delay="0"/>
                                  </p:stCondLst>
                                  <p:childTnLst>
                                    <p:set>
                                      <p:cBhvr>
                                        <p:cTn id="39" dur="1" fill="hold">
                                          <p:stCondLst>
                                            <p:cond delay="0"/>
                                          </p:stCondLst>
                                        </p:cTn>
                                        <p:tgtEl>
                                          <p:spTgt spid="6">
                                            <p:txEl>
                                              <p:pRg st="0" end="0"/>
                                            </p:txEl>
                                          </p:spTgt>
                                        </p:tgtEl>
                                        <p:attrNameLst>
                                          <p:attrName>style.visibility</p:attrName>
                                        </p:attrNameLst>
                                      </p:cBhvr>
                                      <p:to>
                                        <p:strVal val="visible"/>
                                      </p:to>
                                    </p:set>
                                    <p:animEffect transition="in" filter="wipe(up)">
                                      <p:cBhvr>
                                        <p:cTn id="40" dur="1000"/>
                                        <p:tgtEl>
                                          <p:spTgt spid="6">
                                            <p:txEl>
                                              <p:pRg st="0" end="0"/>
                                            </p:txEl>
                                          </p:spTgt>
                                        </p:tgtEl>
                                      </p:cBhvr>
                                    </p:animEffect>
                                  </p:childTnLst>
                                </p:cTn>
                              </p:par>
                            </p:childTnLst>
                          </p:cTn>
                        </p:par>
                        <p:par>
                          <p:cTn id="41" fill="hold">
                            <p:stCondLst>
                              <p:cond delay="1500"/>
                            </p:stCondLst>
                            <p:childTnLst>
                              <p:par>
                                <p:cTn id="42" presetID="22" presetClass="entr" presetSubtype="1" fill="hold" grpId="0" nodeType="afterEffect">
                                  <p:stCondLst>
                                    <p:cond delay="0"/>
                                  </p:stCondLst>
                                  <p:childTnLst>
                                    <p:set>
                                      <p:cBhvr>
                                        <p:cTn id="43" dur="1" fill="hold">
                                          <p:stCondLst>
                                            <p:cond delay="0"/>
                                          </p:stCondLst>
                                        </p:cTn>
                                        <p:tgtEl>
                                          <p:spTgt spid="6">
                                            <p:txEl>
                                              <p:pRg st="1" end="1"/>
                                            </p:txEl>
                                          </p:spTgt>
                                        </p:tgtEl>
                                        <p:attrNameLst>
                                          <p:attrName>style.visibility</p:attrName>
                                        </p:attrNameLst>
                                      </p:cBhvr>
                                      <p:to>
                                        <p:strVal val="visible"/>
                                      </p:to>
                                    </p:set>
                                    <p:animEffect transition="in" filter="wipe(up)">
                                      <p:cBhvr>
                                        <p:cTn id="44" dur="1000"/>
                                        <p:tgtEl>
                                          <p:spTgt spid="6">
                                            <p:txEl>
                                              <p:pRg st="1" end="1"/>
                                            </p:txEl>
                                          </p:spTgt>
                                        </p:tgtEl>
                                      </p:cBhvr>
                                    </p:animEffect>
                                  </p:childTnLst>
                                </p:cTn>
                              </p:par>
                            </p:childTnLst>
                          </p:cTn>
                        </p:par>
                        <p:par>
                          <p:cTn id="45" fill="hold">
                            <p:stCondLst>
                              <p:cond delay="2500"/>
                            </p:stCondLst>
                            <p:childTnLst>
                              <p:par>
                                <p:cTn id="46" presetID="22" presetClass="entr" presetSubtype="1" fill="hold" grpId="0" nodeType="afterEffect">
                                  <p:stCondLst>
                                    <p:cond delay="0"/>
                                  </p:stCondLst>
                                  <p:childTnLst>
                                    <p:set>
                                      <p:cBhvr>
                                        <p:cTn id="47" dur="1" fill="hold">
                                          <p:stCondLst>
                                            <p:cond delay="0"/>
                                          </p:stCondLst>
                                        </p:cTn>
                                        <p:tgtEl>
                                          <p:spTgt spid="6">
                                            <p:txEl>
                                              <p:pRg st="2" end="2"/>
                                            </p:txEl>
                                          </p:spTgt>
                                        </p:tgtEl>
                                        <p:attrNameLst>
                                          <p:attrName>style.visibility</p:attrName>
                                        </p:attrNameLst>
                                      </p:cBhvr>
                                      <p:to>
                                        <p:strVal val="visible"/>
                                      </p:to>
                                    </p:set>
                                    <p:animEffect transition="in" filter="wipe(up)">
                                      <p:cBhvr>
                                        <p:cTn id="48" dur="1000"/>
                                        <p:tgtEl>
                                          <p:spTgt spid="6">
                                            <p:txEl>
                                              <p:pRg st="2" end="2"/>
                                            </p:txEl>
                                          </p:spTgt>
                                        </p:tgtEl>
                                      </p:cBhvr>
                                    </p:animEffect>
                                  </p:childTnLst>
                                </p:cTn>
                              </p:par>
                            </p:childTnLst>
                          </p:cTn>
                        </p:par>
                      </p:childTnLst>
                    </p:cTn>
                  </p:par>
                  <p:par>
                    <p:cTn id="49" fill="hold">
                      <p:stCondLst>
                        <p:cond delay="indefinite"/>
                      </p:stCondLst>
                      <p:childTnLst>
                        <p:par>
                          <p:cTn id="50" fill="hold">
                            <p:stCondLst>
                              <p:cond delay="0"/>
                            </p:stCondLst>
                            <p:childTnLst>
                              <p:par>
                                <p:cTn id="51" presetID="2" presetClass="entr" presetSubtype="2" fill="hold" grpId="0" nodeType="clickEffect">
                                  <p:stCondLst>
                                    <p:cond delay="0"/>
                                  </p:stCondLst>
                                  <p:childTnLst>
                                    <p:set>
                                      <p:cBhvr>
                                        <p:cTn id="52" dur="1" fill="hold">
                                          <p:stCondLst>
                                            <p:cond delay="0"/>
                                          </p:stCondLst>
                                        </p:cTn>
                                        <p:tgtEl>
                                          <p:spTgt spid="8"/>
                                        </p:tgtEl>
                                        <p:attrNameLst>
                                          <p:attrName>style.visibility</p:attrName>
                                        </p:attrNameLst>
                                      </p:cBhvr>
                                      <p:to>
                                        <p:strVal val="visible"/>
                                      </p:to>
                                    </p:set>
                                    <p:anim calcmode="lin" valueType="num">
                                      <p:cBhvr additive="base">
                                        <p:cTn id="53" dur="500" fill="hold"/>
                                        <p:tgtEl>
                                          <p:spTgt spid="8"/>
                                        </p:tgtEl>
                                        <p:attrNameLst>
                                          <p:attrName>ppt_x</p:attrName>
                                        </p:attrNameLst>
                                      </p:cBhvr>
                                      <p:tavLst>
                                        <p:tav tm="0">
                                          <p:val>
                                            <p:strVal val="1+#ppt_w/2"/>
                                          </p:val>
                                        </p:tav>
                                        <p:tav tm="100000">
                                          <p:val>
                                            <p:strVal val="#ppt_x"/>
                                          </p:val>
                                        </p:tav>
                                      </p:tavLst>
                                    </p:anim>
                                    <p:anim calcmode="lin" valueType="num">
                                      <p:cBhvr additive="base">
                                        <p:cTn id="54" dur="500" fill="hold"/>
                                        <p:tgtEl>
                                          <p:spTgt spid="8"/>
                                        </p:tgtEl>
                                        <p:attrNameLst>
                                          <p:attrName>ppt_y</p:attrName>
                                        </p:attrNameLst>
                                      </p:cBhvr>
                                      <p:tavLst>
                                        <p:tav tm="0">
                                          <p:val>
                                            <p:strVal val="#ppt_y"/>
                                          </p:val>
                                        </p:tav>
                                        <p:tav tm="100000">
                                          <p:val>
                                            <p:strVal val="#ppt_y"/>
                                          </p:val>
                                        </p:tav>
                                      </p:tavLst>
                                    </p:anim>
                                  </p:childTnLst>
                                </p:cTn>
                              </p:par>
                            </p:childTnLst>
                          </p:cTn>
                        </p:par>
                      </p:childTnLst>
                    </p:cTn>
                  </p:par>
                  <p:par>
                    <p:cTn id="55" fill="hold">
                      <p:stCondLst>
                        <p:cond delay="indefinite"/>
                      </p:stCondLst>
                      <p:childTnLst>
                        <p:par>
                          <p:cTn id="56" fill="hold">
                            <p:stCondLst>
                              <p:cond delay="0"/>
                            </p:stCondLst>
                            <p:childTnLst>
                              <p:par>
                                <p:cTn id="57" presetID="2" presetClass="entr" presetSubtype="2" fill="hold" grpId="0" nodeType="clickEffect">
                                  <p:stCondLst>
                                    <p:cond delay="0"/>
                                  </p:stCondLst>
                                  <p:childTnLst>
                                    <p:set>
                                      <p:cBhvr>
                                        <p:cTn id="58" dur="1" fill="hold">
                                          <p:stCondLst>
                                            <p:cond delay="0"/>
                                          </p:stCondLst>
                                        </p:cTn>
                                        <p:tgtEl>
                                          <p:spTgt spid="15"/>
                                        </p:tgtEl>
                                        <p:attrNameLst>
                                          <p:attrName>style.visibility</p:attrName>
                                        </p:attrNameLst>
                                      </p:cBhvr>
                                      <p:to>
                                        <p:strVal val="visible"/>
                                      </p:to>
                                    </p:set>
                                    <p:anim calcmode="lin" valueType="num">
                                      <p:cBhvr additive="base">
                                        <p:cTn id="59" dur="500" fill="hold"/>
                                        <p:tgtEl>
                                          <p:spTgt spid="15"/>
                                        </p:tgtEl>
                                        <p:attrNameLst>
                                          <p:attrName>ppt_x</p:attrName>
                                        </p:attrNameLst>
                                      </p:cBhvr>
                                      <p:tavLst>
                                        <p:tav tm="0">
                                          <p:val>
                                            <p:strVal val="1+#ppt_w/2"/>
                                          </p:val>
                                        </p:tav>
                                        <p:tav tm="100000">
                                          <p:val>
                                            <p:strVal val="#ppt_x"/>
                                          </p:val>
                                        </p:tav>
                                      </p:tavLst>
                                    </p:anim>
                                    <p:anim calcmode="lin" valueType="num">
                                      <p:cBhvr additive="base">
                                        <p:cTn id="60" dur="500" fill="hold"/>
                                        <p:tgtEl>
                                          <p:spTgt spid="15"/>
                                        </p:tgtEl>
                                        <p:attrNameLst>
                                          <p:attrName>ppt_y</p:attrName>
                                        </p:attrNameLst>
                                      </p:cBhvr>
                                      <p:tavLst>
                                        <p:tav tm="0">
                                          <p:val>
                                            <p:strVal val="#ppt_y"/>
                                          </p:val>
                                        </p:tav>
                                        <p:tav tm="100000">
                                          <p:val>
                                            <p:strVal val="#ppt_y"/>
                                          </p:val>
                                        </p:tav>
                                      </p:tavLst>
                                    </p:anim>
                                  </p:childTnLst>
                                </p:cTn>
                              </p:par>
                            </p:childTnLst>
                          </p:cTn>
                        </p:par>
                      </p:childTnLst>
                    </p:cTn>
                  </p:par>
                  <p:par>
                    <p:cTn id="61" fill="hold">
                      <p:stCondLst>
                        <p:cond delay="indefinite"/>
                      </p:stCondLst>
                      <p:childTnLst>
                        <p:par>
                          <p:cTn id="62" fill="hold">
                            <p:stCondLst>
                              <p:cond delay="0"/>
                            </p:stCondLst>
                            <p:childTnLst>
                              <p:par>
                                <p:cTn id="63" presetID="2" presetClass="entr" presetSubtype="4" fill="hold" grpId="0" nodeType="clickEffect">
                                  <p:stCondLst>
                                    <p:cond delay="0"/>
                                  </p:stCondLst>
                                  <p:childTnLst>
                                    <p:set>
                                      <p:cBhvr>
                                        <p:cTn id="64" dur="1" fill="hold">
                                          <p:stCondLst>
                                            <p:cond delay="0"/>
                                          </p:stCondLst>
                                        </p:cTn>
                                        <p:tgtEl>
                                          <p:spTgt spid="16"/>
                                        </p:tgtEl>
                                        <p:attrNameLst>
                                          <p:attrName>style.visibility</p:attrName>
                                        </p:attrNameLst>
                                      </p:cBhvr>
                                      <p:to>
                                        <p:strVal val="visible"/>
                                      </p:to>
                                    </p:set>
                                    <p:anim calcmode="lin" valueType="num">
                                      <p:cBhvr additive="base">
                                        <p:cTn id="65" dur="500" fill="hold"/>
                                        <p:tgtEl>
                                          <p:spTgt spid="16"/>
                                        </p:tgtEl>
                                        <p:attrNameLst>
                                          <p:attrName>ppt_x</p:attrName>
                                        </p:attrNameLst>
                                      </p:cBhvr>
                                      <p:tavLst>
                                        <p:tav tm="0">
                                          <p:val>
                                            <p:strVal val="#ppt_x"/>
                                          </p:val>
                                        </p:tav>
                                        <p:tav tm="100000">
                                          <p:val>
                                            <p:strVal val="#ppt_x"/>
                                          </p:val>
                                        </p:tav>
                                      </p:tavLst>
                                    </p:anim>
                                    <p:anim calcmode="lin" valueType="num">
                                      <p:cBhvr additive="base">
                                        <p:cTn id="66"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par>
                    <p:cTn id="67" fill="hold">
                      <p:stCondLst>
                        <p:cond delay="indefinite"/>
                      </p:stCondLst>
                      <p:childTnLst>
                        <p:par>
                          <p:cTn id="68" fill="hold">
                            <p:stCondLst>
                              <p:cond delay="0"/>
                            </p:stCondLst>
                            <p:childTnLst>
                              <p:par>
                                <p:cTn id="69" presetID="2" presetClass="entr" presetSubtype="8" fill="hold" grpId="0" nodeType="clickEffect">
                                  <p:stCondLst>
                                    <p:cond delay="0"/>
                                  </p:stCondLst>
                                  <p:childTnLst>
                                    <p:set>
                                      <p:cBhvr>
                                        <p:cTn id="70" dur="1" fill="hold">
                                          <p:stCondLst>
                                            <p:cond delay="0"/>
                                          </p:stCondLst>
                                        </p:cTn>
                                        <p:tgtEl>
                                          <p:spTgt spid="18"/>
                                        </p:tgtEl>
                                        <p:attrNameLst>
                                          <p:attrName>style.visibility</p:attrName>
                                        </p:attrNameLst>
                                      </p:cBhvr>
                                      <p:to>
                                        <p:strVal val="visible"/>
                                      </p:to>
                                    </p:set>
                                    <p:anim calcmode="lin" valueType="num">
                                      <p:cBhvr additive="base">
                                        <p:cTn id="71" dur="500" fill="hold"/>
                                        <p:tgtEl>
                                          <p:spTgt spid="18"/>
                                        </p:tgtEl>
                                        <p:attrNameLst>
                                          <p:attrName>ppt_x</p:attrName>
                                        </p:attrNameLst>
                                      </p:cBhvr>
                                      <p:tavLst>
                                        <p:tav tm="0">
                                          <p:val>
                                            <p:strVal val="0-#ppt_w/2"/>
                                          </p:val>
                                        </p:tav>
                                        <p:tav tm="100000">
                                          <p:val>
                                            <p:strVal val="#ppt_x"/>
                                          </p:val>
                                        </p:tav>
                                      </p:tavLst>
                                    </p:anim>
                                    <p:anim calcmode="lin" valueType="num">
                                      <p:cBhvr additive="base">
                                        <p:cTn id="72" dur="500" fill="hold"/>
                                        <p:tgtEl>
                                          <p:spTgt spid="18"/>
                                        </p:tgtEl>
                                        <p:attrNameLst>
                                          <p:attrName>ppt_y</p:attrName>
                                        </p:attrNameLst>
                                      </p:cBhvr>
                                      <p:tavLst>
                                        <p:tav tm="0">
                                          <p:val>
                                            <p:strVal val="#ppt_y"/>
                                          </p:val>
                                        </p:tav>
                                        <p:tav tm="100000">
                                          <p:val>
                                            <p:strVal val="#ppt_y"/>
                                          </p:val>
                                        </p:tav>
                                      </p:tavLst>
                                    </p:anim>
                                  </p:childTnLst>
                                </p:cTn>
                              </p:par>
                            </p:childTnLst>
                          </p:cTn>
                        </p:par>
                      </p:childTnLst>
                    </p:cTn>
                  </p:par>
                  <p:par>
                    <p:cTn id="73" fill="hold">
                      <p:stCondLst>
                        <p:cond delay="indefinite"/>
                      </p:stCondLst>
                      <p:childTnLst>
                        <p:par>
                          <p:cTn id="74" fill="hold">
                            <p:stCondLst>
                              <p:cond delay="0"/>
                            </p:stCondLst>
                            <p:childTnLst>
                              <p:par>
                                <p:cTn id="75" presetID="2" presetClass="entr" presetSubtype="8" fill="hold" grpId="0" nodeType="clickEffect">
                                  <p:stCondLst>
                                    <p:cond delay="0"/>
                                  </p:stCondLst>
                                  <p:childTnLst>
                                    <p:set>
                                      <p:cBhvr>
                                        <p:cTn id="76" dur="1" fill="hold">
                                          <p:stCondLst>
                                            <p:cond delay="0"/>
                                          </p:stCondLst>
                                        </p:cTn>
                                        <p:tgtEl>
                                          <p:spTgt spid="19"/>
                                        </p:tgtEl>
                                        <p:attrNameLst>
                                          <p:attrName>style.visibility</p:attrName>
                                        </p:attrNameLst>
                                      </p:cBhvr>
                                      <p:to>
                                        <p:strVal val="visible"/>
                                      </p:to>
                                    </p:set>
                                    <p:anim calcmode="lin" valueType="num">
                                      <p:cBhvr additive="base">
                                        <p:cTn id="77" dur="500" fill="hold"/>
                                        <p:tgtEl>
                                          <p:spTgt spid="19"/>
                                        </p:tgtEl>
                                        <p:attrNameLst>
                                          <p:attrName>ppt_x</p:attrName>
                                        </p:attrNameLst>
                                      </p:cBhvr>
                                      <p:tavLst>
                                        <p:tav tm="0">
                                          <p:val>
                                            <p:strVal val="0-#ppt_w/2"/>
                                          </p:val>
                                        </p:tav>
                                        <p:tav tm="100000">
                                          <p:val>
                                            <p:strVal val="#ppt_x"/>
                                          </p:val>
                                        </p:tav>
                                      </p:tavLst>
                                    </p:anim>
                                    <p:anim calcmode="lin" valueType="num">
                                      <p:cBhvr additive="base">
                                        <p:cTn id="78" dur="500" fill="hold"/>
                                        <p:tgtEl>
                                          <p:spTgt spid="19"/>
                                        </p:tgtEl>
                                        <p:attrNameLst>
                                          <p:attrName>ppt_y</p:attrName>
                                        </p:attrNameLst>
                                      </p:cBhvr>
                                      <p:tavLst>
                                        <p:tav tm="0">
                                          <p:val>
                                            <p:strVal val="#ppt_y"/>
                                          </p:val>
                                        </p:tav>
                                        <p:tav tm="100000">
                                          <p:val>
                                            <p:strVal val="#ppt_y"/>
                                          </p:val>
                                        </p:tav>
                                      </p:tavLst>
                                    </p:anim>
                                  </p:childTnLst>
                                </p:cTn>
                              </p:par>
                            </p:childTnLst>
                          </p:cTn>
                        </p:par>
                        <p:par>
                          <p:cTn id="79" fill="hold">
                            <p:stCondLst>
                              <p:cond delay="500"/>
                            </p:stCondLst>
                            <p:childTnLst>
                              <p:par>
                                <p:cTn id="80" presetID="10" presetClass="entr" presetSubtype="0" fill="hold" grpId="0" nodeType="afterEffect">
                                  <p:stCondLst>
                                    <p:cond delay="0"/>
                                  </p:stCondLst>
                                  <p:childTnLst>
                                    <p:set>
                                      <p:cBhvr>
                                        <p:cTn id="81" dur="1" fill="hold">
                                          <p:stCondLst>
                                            <p:cond delay="0"/>
                                          </p:stCondLst>
                                        </p:cTn>
                                        <p:tgtEl>
                                          <p:spTgt spid="13"/>
                                        </p:tgtEl>
                                        <p:attrNameLst>
                                          <p:attrName>style.visibility</p:attrName>
                                        </p:attrNameLst>
                                      </p:cBhvr>
                                      <p:to>
                                        <p:strVal val="visible"/>
                                      </p:to>
                                    </p:set>
                                    <p:animEffect transition="in" filter="fade">
                                      <p:cBhvr>
                                        <p:cTn id="82" dur="3000"/>
                                        <p:tgtEl>
                                          <p:spTgt spid="13"/>
                                        </p:tgtEl>
                                      </p:cBhvr>
                                    </p:animEffect>
                                  </p:childTnLst>
                                </p:cTn>
                              </p:par>
                            </p:childTnLst>
                          </p:cTn>
                        </p:par>
                      </p:childTnLst>
                    </p:cTn>
                  </p:par>
                  <p:par>
                    <p:cTn id="83" fill="hold">
                      <p:stCondLst>
                        <p:cond delay="indefinite"/>
                      </p:stCondLst>
                      <p:childTnLst>
                        <p:par>
                          <p:cTn id="84" fill="hold">
                            <p:stCondLst>
                              <p:cond delay="0"/>
                            </p:stCondLst>
                            <p:childTnLst>
                              <p:par>
                                <p:cTn id="85" presetID="10" presetClass="entr" presetSubtype="0" fill="hold" nodeType="clickEffect">
                                  <p:stCondLst>
                                    <p:cond delay="0"/>
                                  </p:stCondLst>
                                  <p:childTnLst>
                                    <p:set>
                                      <p:cBhvr>
                                        <p:cTn id="86" dur="1" fill="hold">
                                          <p:stCondLst>
                                            <p:cond delay="0"/>
                                          </p:stCondLst>
                                        </p:cTn>
                                        <p:tgtEl>
                                          <p:spTgt spid="4"/>
                                        </p:tgtEl>
                                        <p:attrNameLst>
                                          <p:attrName>style.visibility</p:attrName>
                                        </p:attrNameLst>
                                      </p:cBhvr>
                                      <p:to>
                                        <p:strVal val="visible"/>
                                      </p:to>
                                    </p:set>
                                    <p:animEffect transition="in" filter="fade">
                                      <p:cBhvr>
                                        <p:cTn id="87" dur="1000"/>
                                        <p:tgtEl>
                                          <p:spTgt spid="4"/>
                                        </p:tgtEl>
                                      </p:cBhvr>
                                    </p:animEffect>
                                  </p:childTnLst>
                                </p:cTn>
                              </p:par>
                              <p:par>
                                <p:cTn id="88" presetID="10" presetClass="entr" presetSubtype="0" fill="hold" grpId="0" nodeType="withEffect">
                                  <p:stCondLst>
                                    <p:cond delay="0"/>
                                  </p:stCondLst>
                                  <p:childTnLst>
                                    <p:set>
                                      <p:cBhvr>
                                        <p:cTn id="89" dur="1" fill="hold">
                                          <p:stCondLst>
                                            <p:cond delay="0"/>
                                          </p:stCondLst>
                                        </p:cTn>
                                        <p:tgtEl>
                                          <p:spTgt spid="20"/>
                                        </p:tgtEl>
                                        <p:attrNameLst>
                                          <p:attrName>style.visibility</p:attrName>
                                        </p:attrNameLst>
                                      </p:cBhvr>
                                      <p:to>
                                        <p:strVal val="visible"/>
                                      </p:to>
                                    </p:set>
                                    <p:animEffect transition="in" filter="fade">
                                      <p:cBhvr>
                                        <p:cTn id="90" dur="1000"/>
                                        <p:tgtEl>
                                          <p:spTgt spid="20"/>
                                        </p:tgtEl>
                                      </p:cBhvr>
                                    </p:animEffect>
                                  </p:childTnLst>
                                </p:cTn>
                              </p:par>
                            </p:childTnLst>
                          </p:cTn>
                        </p:par>
                        <p:par>
                          <p:cTn id="91" fill="hold">
                            <p:stCondLst>
                              <p:cond delay="1000"/>
                            </p:stCondLst>
                            <p:childTnLst>
                              <p:par>
                                <p:cTn id="92" presetID="10" presetClass="entr" presetSubtype="0" fill="hold" grpId="0" nodeType="afterEffect">
                                  <p:stCondLst>
                                    <p:cond delay="0"/>
                                  </p:stCondLst>
                                  <p:childTnLst>
                                    <p:set>
                                      <p:cBhvr>
                                        <p:cTn id="93" dur="1" fill="hold">
                                          <p:stCondLst>
                                            <p:cond delay="0"/>
                                          </p:stCondLst>
                                        </p:cTn>
                                        <p:tgtEl>
                                          <p:spTgt spid="17"/>
                                        </p:tgtEl>
                                        <p:attrNameLst>
                                          <p:attrName>style.visibility</p:attrName>
                                        </p:attrNameLst>
                                      </p:cBhvr>
                                      <p:to>
                                        <p:strVal val="visible"/>
                                      </p:to>
                                    </p:set>
                                    <p:animEffect transition="in" filter="fade">
                                      <p:cBhvr>
                                        <p:cTn id="94" dur="30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8" grpId="0" animBg="1"/>
      <p:bldP spid="10" grpId="0" uiExpand="1" build="p"/>
      <p:bldP spid="13" grpId="0"/>
      <p:bldP spid="6" grpId="0" build="p"/>
      <p:bldP spid="17" grpId="0"/>
      <p:bldGraphic spid="2" grpId="0">
        <p:bldAsOne/>
      </p:bldGraphic>
      <p:bldP spid="3" grpId="0"/>
      <p:bldP spid="8" grpId="0"/>
      <p:bldP spid="15" grpId="0"/>
      <p:bldP spid="16" grpId="0"/>
      <p:bldP spid="18" grpId="0"/>
      <p:bldP spid="19" grpId="0"/>
      <p:bldP spid="20"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a:extLst>
              <a:ext uri="{FF2B5EF4-FFF2-40B4-BE49-F238E27FC236}">
                <a16:creationId xmlns:a16="http://schemas.microsoft.com/office/drawing/2014/main" id="{31082971-C35E-B240-9197-06CF6518DB66}"/>
              </a:ext>
            </a:extLst>
          </p:cNvPr>
          <p:cNvPicPr>
            <a:picLocks noChangeAspect="1"/>
          </p:cNvPicPr>
          <p:nvPr/>
        </p:nvPicPr>
        <p:blipFill>
          <a:blip r:embed="rId3" cstate="print">
            <a:alphaModFix amt="28000"/>
            <a:extLst>
              <a:ext uri="{28A0092B-C50C-407E-A947-70E740481C1C}">
                <a14:useLocalDpi xmlns:a14="http://schemas.microsoft.com/office/drawing/2010/main" val="0"/>
              </a:ext>
            </a:extLst>
          </a:blip>
          <a:stretch>
            <a:fillRect/>
          </a:stretch>
        </p:blipFill>
        <p:spPr>
          <a:xfrm>
            <a:off x="17581670" y="5921880"/>
            <a:ext cx="14041665" cy="15049440"/>
          </a:xfrm>
          <a:prstGeom prst="rect">
            <a:avLst/>
          </a:prstGeom>
        </p:spPr>
      </p:pic>
      <p:sp>
        <p:nvSpPr>
          <p:cNvPr id="104" name="Shape 104"/>
          <p:cNvSpPr/>
          <p:nvPr/>
        </p:nvSpPr>
        <p:spPr>
          <a:xfrm>
            <a:off x="1008994" y="657987"/>
            <a:ext cx="14991012" cy="2276806"/>
          </a:xfrm>
          <a:prstGeom prst="rect">
            <a:avLst/>
          </a:prstGeom>
          <a:ln w="3175">
            <a:miter lim="400000"/>
          </a:ln>
          <a:extLst>
            <a:ext uri="{C572A759-6A51-4108-AA02-DFA0A04FC94B}">
              <ma14:wrappingTextBoxFlag xmlns="" xmlns:ma14="http://schemas.microsoft.com/office/mac/drawingml/2011/main" val="1"/>
            </a:ext>
          </a:extLst>
        </p:spPr>
        <p:txBody>
          <a:bodyPr lIns="38100" tIns="38100" rIns="38100" bIns="38100">
            <a:normAutofit/>
          </a:bodyPr>
          <a:lstStyle>
            <a:lvl1pPr algn="l">
              <a:lnSpc>
                <a:spcPct val="80000"/>
              </a:lnSpc>
              <a:defRPr sz="10000" b="1">
                <a:solidFill>
                  <a:srgbClr val="393941"/>
                </a:solidFill>
                <a:latin typeface="Montserrat-SemiBold"/>
                <a:ea typeface="Montserrat-SemiBold"/>
                <a:cs typeface="Montserrat-SemiBold"/>
                <a:sym typeface="Montserrat-SemiBold"/>
              </a:defRPr>
            </a:lvl1pPr>
          </a:lstStyle>
          <a:p>
            <a:r>
              <a:rPr lang="en-US" sz="6600" dirty="0">
                <a:solidFill>
                  <a:srgbClr val="496F63"/>
                </a:solidFill>
                <a:latin typeface="Arial" panose="020B0604020202020204" pitchFamily="34" charset="0"/>
                <a:cs typeface="Arial" panose="020B0604020202020204" pitchFamily="34" charset="0"/>
              </a:rPr>
              <a:t>DMAIC is an integral part of the </a:t>
            </a:r>
            <a:r>
              <a:rPr lang="en-US" sz="6600" dirty="0">
                <a:solidFill>
                  <a:srgbClr val="FF0000"/>
                </a:solidFill>
                <a:latin typeface="Arial" panose="020B0604020202020204" pitchFamily="34" charset="0"/>
                <a:cs typeface="Arial" panose="020B0604020202020204" pitchFamily="34" charset="0"/>
              </a:rPr>
              <a:t>Lean Six Sigma </a:t>
            </a:r>
            <a:r>
              <a:rPr lang="en-US" sz="6600" dirty="0">
                <a:solidFill>
                  <a:srgbClr val="496F63"/>
                </a:solidFill>
                <a:latin typeface="Arial" panose="020B0604020202020204" pitchFamily="34" charset="0"/>
                <a:cs typeface="Arial" panose="020B0604020202020204" pitchFamily="34" charset="0"/>
              </a:rPr>
              <a:t>approach</a:t>
            </a:r>
          </a:p>
        </p:txBody>
      </p:sp>
      <p:sp>
        <p:nvSpPr>
          <p:cNvPr id="105" name="Shape 105"/>
          <p:cNvSpPr>
            <a:spLocks noGrp="1"/>
          </p:cNvSpPr>
          <p:nvPr>
            <p:ph type="sldNum" sz="quarter" idx="2"/>
          </p:nvPr>
        </p:nvSpPr>
        <p:spPr>
          <a:prstGeom prst="rect">
            <a:avLst/>
          </a:prstGeom>
          <a:extLst>
            <a:ext uri="{C572A759-6A51-4108-AA02-DFA0A04FC94B}">
              <ma14:wrappingTextBoxFlag xmlns="" xmlns:ma14="http://schemas.microsoft.com/office/mac/drawingml/2011/main" val="1"/>
            </a:ext>
          </a:extLst>
        </p:spPr>
        <p:txBody>
          <a:bodyPr/>
          <a:lstStyle/>
          <a:p>
            <a:fld id="{86CB4B4D-7CA3-9044-876B-883B54F8677D}" type="slidenum">
              <a:rPr/>
              <a:pPr/>
              <a:t>12</a:t>
            </a:fld>
            <a:endParaRPr/>
          </a:p>
        </p:txBody>
      </p:sp>
      <p:sp>
        <p:nvSpPr>
          <p:cNvPr id="16" name="Prostokąt 15">
            <a:extLst>
              <a:ext uri="{FF2B5EF4-FFF2-40B4-BE49-F238E27FC236}">
                <a16:creationId xmlns:a16="http://schemas.microsoft.com/office/drawing/2014/main" id="{F0577DCD-D21D-4E77-AED6-C2707B1D21C7}"/>
              </a:ext>
            </a:extLst>
          </p:cNvPr>
          <p:cNvSpPr/>
          <p:nvPr/>
        </p:nvSpPr>
        <p:spPr>
          <a:xfrm>
            <a:off x="3417348" y="12328279"/>
            <a:ext cx="16092215" cy="523220"/>
          </a:xfrm>
          <a:prstGeom prst="rect">
            <a:avLst/>
          </a:prstGeom>
        </p:spPr>
        <p:txBody>
          <a:bodyPr wrap="square" lIns="91440" tIns="45720" rIns="91440" bIns="45720" anchor="t">
            <a:spAutoFit/>
          </a:bodyPr>
          <a:lstStyle/>
          <a:p>
            <a:r>
              <a:rPr lang="pl-PL" sz="2800" dirty="0">
                <a:solidFill>
                  <a:schemeClr val="bg2">
                    <a:lumMod val="50000"/>
                  </a:schemeClr>
                </a:solidFill>
              </a:rPr>
              <a:t>Source: </a:t>
            </a:r>
            <a:r>
              <a:rPr lang="pl-PL" sz="2800" dirty="0" err="1">
                <a:solidFill>
                  <a:schemeClr val="bg2">
                    <a:lumMod val="50000"/>
                  </a:schemeClr>
                </a:solidFill>
              </a:rPr>
              <a:t>Tapas</a:t>
            </a:r>
            <a:r>
              <a:rPr lang="pl-PL" sz="2800" dirty="0">
                <a:solidFill>
                  <a:schemeClr val="bg2">
                    <a:lumMod val="50000"/>
                  </a:schemeClr>
                </a:solidFill>
              </a:rPr>
              <a:t> K. Das, </a:t>
            </a:r>
            <a:r>
              <a:rPr lang="en-US" sz="2800" dirty="0">
                <a:solidFill>
                  <a:schemeClr val="bg2">
                    <a:lumMod val="50000"/>
                  </a:schemeClr>
                </a:solidFill>
              </a:rPr>
              <a:t>Industrial Environmental Management: Engineering, Science, and Policy</a:t>
            </a:r>
            <a:endParaRPr lang="pl-PL" sz="2800" dirty="0">
              <a:solidFill>
                <a:schemeClr val="bg2">
                  <a:lumMod val="50000"/>
                </a:schemeClr>
              </a:solidFill>
            </a:endParaRPr>
          </a:p>
        </p:txBody>
      </p:sp>
      <p:sp>
        <p:nvSpPr>
          <p:cNvPr id="5" name="Prostokąt 4">
            <a:extLst>
              <a:ext uri="{FF2B5EF4-FFF2-40B4-BE49-F238E27FC236}">
                <a16:creationId xmlns:a16="http://schemas.microsoft.com/office/drawing/2014/main" id="{D203B85F-3250-44CF-AAE1-CFCA94B8C497}"/>
              </a:ext>
            </a:extLst>
          </p:cNvPr>
          <p:cNvSpPr/>
          <p:nvPr/>
        </p:nvSpPr>
        <p:spPr>
          <a:xfrm>
            <a:off x="816367" y="2934793"/>
            <a:ext cx="22353876" cy="2477601"/>
          </a:xfrm>
          <a:prstGeom prst="rect">
            <a:avLst/>
          </a:prstGeom>
        </p:spPr>
        <p:txBody>
          <a:bodyPr wrap="square">
            <a:spAutoFit/>
          </a:bodyPr>
          <a:lstStyle/>
          <a:p>
            <a:pPr>
              <a:spcAft>
                <a:spcPts val="2400"/>
              </a:spcAft>
            </a:pPr>
            <a:r>
              <a:rPr lang="en-US" sz="4500" b="1" dirty="0">
                <a:solidFill>
                  <a:srgbClr val="496F63"/>
                </a:solidFill>
              </a:rPr>
              <a:t>Lean Six Sigma </a:t>
            </a:r>
            <a:r>
              <a:rPr lang="en-US" sz="4500" dirty="0">
                <a:solidFill>
                  <a:srgbClr val="496F63"/>
                </a:solidFill>
              </a:rPr>
              <a:t>is a method that relies on a collaborative team effort to improve performance by systematically removing waste and reducing variation</a:t>
            </a:r>
          </a:p>
          <a:p>
            <a:pPr>
              <a:spcAft>
                <a:spcPts val="2400"/>
              </a:spcAft>
            </a:pPr>
            <a:r>
              <a:rPr lang="en-US" sz="4500" dirty="0">
                <a:solidFill>
                  <a:srgbClr val="496F63"/>
                </a:solidFill>
              </a:rPr>
              <a:t>It focuses on eliminating the eight kinds of waste: </a:t>
            </a:r>
            <a:endParaRPr lang="pl-PL" sz="4500" dirty="0">
              <a:solidFill>
                <a:srgbClr val="496F63"/>
              </a:solidFill>
            </a:endParaRPr>
          </a:p>
        </p:txBody>
      </p:sp>
      <p:pic>
        <p:nvPicPr>
          <p:cNvPr id="4" name="Obraz 3">
            <a:extLst>
              <a:ext uri="{FF2B5EF4-FFF2-40B4-BE49-F238E27FC236}">
                <a16:creationId xmlns:a16="http://schemas.microsoft.com/office/drawing/2014/main" id="{5932ED0F-1D9C-47C2-AC05-DEE92A8DCF27}"/>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7871031" y="245288"/>
            <a:ext cx="3277064" cy="2191667"/>
          </a:xfrm>
          <a:prstGeom prst="rect">
            <a:avLst/>
          </a:prstGeom>
        </p:spPr>
      </p:pic>
      <p:pic>
        <p:nvPicPr>
          <p:cNvPr id="7" name="Obraz 6">
            <a:hlinkClick r:id="rId5"/>
            <a:extLst>
              <a:ext uri="{FF2B5EF4-FFF2-40B4-BE49-F238E27FC236}">
                <a16:creationId xmlns:a16="http://schemas.microsoft.com/office/drawing/2014/main" id="{26481E4B-1047-47D2-903C-183E870B537D}"/>
              </a:ext>
            </a:extLst>
          </p:cNvPr>
          <p:cNvPicPr>
            <a:picLocks noChangeAspect="1"/>
          </p:cNvPicPr>
          <p:nvPr/>
        </p:nvPicPr>
        <p:blipFill>
          <a:blip r:embed="rId6" cstate="print"/>
          <a:stretch>
            <a:fillRect/>
          </a:stretch>
        </p:blipFill>
        <p:spPr>
          <a:xfrm>
            <a:off x="12788985" y="6234862"/>
            <a:ext cx="10161645" cy="5713136"/>
          </a:xfrm>
          <a:prstGeom prst="rect">
            <a:avLst/>
          </a:prstGeom>
        </p:spPr>
      </p:pic>
      <p:sp>
        <p:nvSpPr>
          <p:cNvPr id="11" name="Prostokąt 4">
            <a:extLst>
              <a:ext uri="{FF2B5EF4-FFF2-40B4-BE49-F238E27FC236}">
                <a16:creationId xmlns:a16="http://schemas.microsoft.com/office/drawing/2014/main" id="{D203B85F-3250-44CF-AAE1-CFCA94B8C497}"/>
              </a:ext>
            </a:extLst>
          </p:cNvPr>
          <p:cNvSpPr/>
          <p:nvPr/>
        </p:nvSpPr>
        <p:spPr>
          <a:xfrm>
            <a:off x="2828800" y="6182885"/>
            <a:ext cx="5957508" cy="5632311"/>
          </a:xfrm>
          <a:prstGeom prst="rect">
            <a:avLst/>
          </a:prstGeom>
        </p:spPr>
        <p:txBody>
          <a:bodyPr wrap="square">
            <a:spAutoFit/>
          </a:bodyPr>
          <a:lstStyle/>
          <a:p>
            <a:pPr marL="571500" indent="-571500">
              <a:buFontTx/>
              <a:buChar char="-"/>
            </a:pPr>
            <a:r>
              <a:rPr lang="en-US" sz="4500" b="1" dirty="0">
                <a:solidFill>
                  <a:srgbClr val="FF0000"/>
                </a:solidFill>
              </a:rPr>
              <a:t>D</a:t>
            </a:r>
            <a:r>
              <a:rPr lang="en-US" sz="4500" dirty="0">
                <a:solidFill>
                  <a:srgbClr val="496F63"/>
                </a:solidFill>
              </a:rPr>
              <a:t>efects </a:t>
            </a:r>
            <a:endParaRPr lang="pl-PL" sz="4500" dirty="0">
              <a:solidFill>
                <a:srgbClr val="496F63"/>
              </a:solidFill>
            </a:endParaRPr>
          </a:p>
          <a:p>
            <a:pPr marL="571500" indent="-571500">
              <a:buFontTx/>
              <a:buChar char="-"/>
            </a:pPr>
            <a:r>
              <a:rPr lang="en-US" sz="4500" b="1" dirty="0">
                <a:solidFill>
                  <a:srgbClr val="FF0000"/>
                </a:solidFill>
              </a:rPr>
              <a:t>O</a:t>
            </a:r>
            <a:r>
              <a:rPr lang="en-US" sz="4500" dirty="0">
                <a:solidFill>
                  <a:srgbClr val="496F63"/>
                </a:solidFill>
              </a:rPr>
              <a:t>ver-Production </a:t>
            </a:r>
            <a:endParaRPr lang="pl-PL" sz="4500" dirty="0">
              <a:solidFill>
                <a:srgbClr val="496F63"/>
              </a:solidFill>
            </a:endParaRPr>
          </a:p>
          <a:p>
            <a:pPr marL="571500" indent="-571500">
              <a:buFontTx/>
              <a:buChar char="-"/>
            </a:pPr>
            <a:r>
              <a:rPr lang="en-US" sz="4500" b="1" dirty="0">
                <a:solidFill>
                  <a:srgbClr val="FF0000"/>
                </a:solidFill>
              </a:rPr>
              <a:t>W</a:t>
            </a:r>
            <a:r>
              <a:rPr lang="en-US" sz="4500" dirty="0">
                <a:solidFill>
                  <a:srgbClr val="496F63"/>
                </a:solidFill>
              </a:rPr>
              <a:t>aiting </a:t>
            </a:r>
            <a:endParaRPr lang="pl-PL" sz="4500" dirty="0">
              <a:solidFill>
                <a:srgbClr val="496F63"/>
              </a:solidFill>
            </a:endParaRPr>
          </a:p>
          <a:p>
            <a:pPr marL="571500" indent="-571500">
              <a:buFontTx/>
              <a:buChar char="-"/>
            </a:pPr>
            <a:r>
              <a:rPr lang="en-US" sz="4500" b="1" dirty="0">
                <a:solidFill>
                  <a:srgbClr val="FF0000"/>
                </a:solidFill>
              </a:rPr>
              <a:t>N</a:t>
            </a:r>
            <a:r>
              <a:rPr lang="en-US" sz="4500" dirty="0">
                <a:solidFill>
                  <a:srgbClr val="496F63"/>
                </a:solidFill>
              </a:rPr>
              <a:t>on-Utilized Talent </a:t>
            </a:r>
            <a:endParaRPr lang="pl-PL" sz="4500" dirty="0">
              <a:solidFill>
                <a:srgbClr val="496F63"/>
              </a:solidFill>
            </a:endParaRPr>
          </a:p>
          <a:p>
            <a:pPr marL="571500" indent="-571500">
              <a:buFontTx/>
              <a:buChar char="-"/>
            </a:pPr>
            <a:r>
              <a:rPr lang="en-US" sz="4500" b="1" dirty="0">
                <a:solidFill>
                  <a:srgbClr val="7030A0"/>
                </a:solidFill>
              </a:rPr>
              <a:t>T</a:t>
            </a:r>
            <a:r>
              <a:rPr lang="en-US" sz="4500" dirty="0">
                <a:solidFill>
                  <a:srgbClr val="496F63"/>
                </a:solidFill>
              </a:rPr>
              <a:t>ransportation</a:t>
            </a:r>
            <a:r>
              <a:rPr lang="pl-PL" sz="4500" dirty="0">
                <a:solidFill>
                  <a:srgbClr val="496F63"/>
                </a:solidFill>
              </a:rPr>
              <a:t> </a:t>
            </a:r>
          </a:p>
          <a:p>
            <a:pPr marL="571500" indent="-571500">
              <a:buFontTx/>
              <a:buChar char="-"/>
            </a:pPr>
            <a:r>
              <a:rPr lang="en-US" sz="4500" b="1" dirty="0">
                <a:solidFill>
                  <a:srgbClr val="7030A0"/>
                </a:solidFill>
              </a:rPr>
              <a:t>I</a:t>
            </a:r>
            <a:r>
              <a:rPr lang="en-US" sz="4500" dirty="0">
                <a:solidFill>
                  <a:srgbClr val="496F63"/>
                </a:solidFill>
              </a:rPr>
              <a:t>nventory </a:t>
            </a:r>
            <a:endParaRPr lang="pl-PL" sz="4500" dirty="0">
              <a:solidFill>
                <a:srgbClr val="496F63"/>
              </a:solidFill>
            </a:endParaRPr>
          </a:p>
          <a:p>
            <a:pPr marL="571500" indent="-571500">
              <a:buFontTx/>
              <a:buChar char="-"/>
            </a:pPr>
            <a:r>
              <a:rPr lang="en-US" sz="4500" b="1" dirty="0">
                <a:solidFill>
                  <a:srgbClr val="7030A0"/>
                </a:solidFill>
              </a:rPr>
              <a:t>M</a:t>
            </a:r>
            <a:r>
              <a:rPr lang="en-US" sz="4500" dirty="0">
                <a:solidFill>
                  <a:srgbClr val="496F63"/>
                </a:solidFill>
              </a:rPr>
              <a:t>otion </a:t>
            </a:r>
            <a:endParaRPr lang="pl-PL" sz="4500" dirty="0">
              <a:solidFill>
                <a:srgbClr val="496F63"/>
              </a:solidFill>
            </a:endParaRPr>
          </a:p>
          <a:p>
            <a:pPr marL="571500" indent="-571500">
              <a:buFontTx/>
              <a:buChar char="-"/>
            </a:pPr>
            <a:r>
              <a:rPr lang="en-US" sz="4500" b="1" dirty="0">
                <a:solidFill>
                  <a:srgbClr val="7030A0"/>
                </a:solidFill>
              </a:rPr>
              <a:t>E</a:t>
            </a:r>
            <a:r>
              <a:rPr lang="en-US" sz="4500" dirty="0">
                <a:solidFill>
                  <a:srgbClr val="496F63"/>
                </a:solidFill>
              </a:rPr>
              <a:t>xtra</a:t>
            </a:r>
            <a:r>
              <a:rPr lang="pl-PL" sz="4500" dirty="0">
                <a:solidFill>
                  <a:srgbClr val="496F63"/>
                </a:solidFill>
              </a:rPr>
              <a:t>-</a:t>
            </a:r>
            <a:r>
              <a:rPr lang="en-US" sz="4500" dirty="0">
                <a:solidFill>
                  <a:srgbClr val="496F63"/>
                </a:solidFill>
              </a:rPr>
              <a:t>Processing</a:t>
            </a:r>
            <a:endParaRPr lang="pl-PL" sz="4500" dirty="0">
              <a:solidFill>
                <a:srgbClr val="496F63"/>
              </a:solidFill>
            </a:endParaRPr>
          </a:p>
        </p:txBody>
      </p:sp>
      <p:sp>
        <p:nvSpPr>
          <p:cNvPr id="3" name="TextBox 2">
            <a:extLst>
              <a:ext uri="{FF2B5EF4-FFF2-40B4-BE49-F238E27FC236}">
                <a16:creationId xmlns:a16="http://schemas.microsoft.com/office/drawing/2014/main" id="{9BD5B888-B58F-40E9-9ABC-BB86B7FEF637}"/>
              </a:ext>
            </a:extLst>
          </p:cNvPr>
          <p:cNvSpPr txBox="1"/>
          <p:nvPr/>
        </p:nvSpPr>
        <p:spPr>
          <a:xfrm>
            <a:off x="15319694" y="4670271"/>
            <a:ext cx="5102673" cy="1308050"/>
          </a:xfrm>
          <a:prstGeom prst="rect">
            <a:avLst/>
          </a:prstGeom>
          <a:noFill/>
          <a:ln w="3175"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38100" tIns="38100" rIns="38100" bIns="381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r>
              <a:rPr kumimoji="0" lang="en-GB" sz="4000" b="1" i="0" u="none" strike="noStrike" cap="none" spc="0" normalizeH="0" baseline="0" dirty="0">
                <a:ln>
                  <a:noFill/>
                </a:ln>
                <a:solidFill>
                  <a:schemeClr val="bg2">
                    <a:lumMod val="50000"/>
                  </a:schemeClr>
                </a:solidFill>
                <a:effectLst/>
                <a:uFillTx/>
                <a:latin typeface="Arial" panose="020B0604020202020204" pitchFamily="34" charset="0"/>
                <a:cs typeface="Arial" panose="020B0604020202020204" pitchFamily="34" charset="0"/>
                <a:sym typeface="PT Sans"/>
              </a:rPr>
              <a:t>WATCH</a:t>
            </a:r>
          </a:p>
          <a:p>
            <a:pPr marL="0" marR="0" indent="0" algn="ctr" defTabSz="825500" rtl="0" fontAlgn="auto" latinLnBrk="0" hangingPunct="0">
              <a:lnSpc>
                <a:spcPct val="100000"/>
              </a:lnSpc>
              <a:spcBef>
                <a:spcPts val="0"/>
              </a:spcBef>
              <a:spcAft>
                <a:spcPts val="0"/>
              </a:spcAft>
              <a:buClrTx/>
              <a:buSzTx/>
              <a:buFontTx/>
              <a:buNone/>
              <a:tabLst/>
            </a:pPr>
            <a:r>
              <a:rPr lang="en-GB" sz="4000" b="1" dirty="0">
                <a:solidFill>
                  <a:schemeClr val="bg2">
                    <a:lumMod val="50000"/>
                  </a:schemeClr>
                </a:solidFill>
                <a:latin typeface="Arial" panose="020B0604020202020204" pitchFamily="34" charset="0"/>
                <a:cs typeface="Arial" panose="020B0604020202020204" pitchFamily="34" charset="0"/>
              </a:rPr>
              <a:t>6 Sigma in 9 Minutes</a:t>
            </a:r>
            <a:endParaRPr kumimoji="0" lang="en-GB" sz="4000" b="1" i="0" u="none" strike="noStrike" cap="none" spc="0" normalizeH="0" baseline="0" dirty="0">
              <a:ln>
                <a:noFill/>
              </a:ln>
              <a:solidFill>
                <a:schemeClr val="bg2">
                  <a:lumMod val="50000"/>
                </a:schemeClr>
              </a:solidFill>
              <a:effectLst/>
              <a:uFillTx/>
              <a:latin typeface="Arial" panose="020B0604020202020204" pitchFamily="34" charset="0"/>
              <a:cs typeface="Arial" panose="020B0604020202020204" pitchFamily="34" charset="0"/>
              <a:sym typeface="PT Sans"/>
            </a:endParaRPr>
          </a:p>
        </p:txBody>
      </p:sp>
      <p:sp>
        <p:nvSpPr>
          <p:cNvPr id="6" name="TextBox 5">
            <a:extLst>
              <a:ext uri="{FF2B5EF4-FFF2-40B4-BE49-F238E27FC236}">
                <a16:creationId xmlns:a16="http://schemas.microsoft.com/office/drawing/2014/main" id="{3553F068-622D-49B2-B52E-D403A16172B5}"/>
              </a:ext>
            </a:extLst>
          </p:cNvPr>
          <p:cNvSpPr txBox="1"/>
          <p:nvPr/>
        </p:nvSpPr>
        <p:spPr>
          <a:xfrm>
            <a:off x="18985405" y="12328279"/>
            <a:ext cx="5776604" cy="923330"/>
          </a:xfrm>
          <a:prstGeom prst="rect">
            <a:avLst/>
          </a:prstGeom>
          <a:noFill/>
          <a:ln w="3175"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38100" tIns="38100" rIns="38100" bIns="38100" numCol="1" spcCol="38100" rtlCol="0" anchor="ctr">
            <a:spAutoFit/>
          </a:bodyPr>
          <a:lstStyle/>
          <a:p>
            <a:r>
              <a:rPr lang="pl-PL" sz="3200" dirty="0">
                <a:solidFill>
                  <a:schemeClr val="tx1"/>
                </a:solidFill>
                <a:latin typeface="Arial"/>
                <a:cs typeface="Arial"/>
                <a:hlinkClick r:id="rId5"/>
              </a:rPr>
              <a:t>Six Sigma in 9 Minutes</a:t>
            </a:r>
            <a:endParaRPr lang="pl-PL" sz="3200" dirty="0">
              <a:solidFill>
                <a:schemeClr val="tx1"/>
              </a:solidFill>
              <a:latin typeface="Arial" panose="020B0604020202020204" pitchFamily="34" charset="0"/>
              <a:cs typeface="Arial" panose="020B0604020202020204" pitchFamily="34" charset="0"/>
              <a:hlinkClick r:id="rId5"/>
            </a:endParaRPr>
          </a:p>
          <a:p>
            <a:pPr marL="0" marR="0" indent="0" algn="just" defTabSz="825500" rtl="0" fontAlgn="auto" latinLnBrk="0" hangingPunct="0">
              <a:lnSpc>
                <a:spcPct val="100000"/>
              </a:lnSpc>
              <a:spcBef>
                <a:spcPts val="0"/>
              </a:spcBef>
              <a:spcAft>
                <a:spcPts val="0"/>
              </a:spcAft>
              <a:buClrTx/>
              <a:buSzTx/>
              <a:buFontTx/>
              <a:buNone/>
              <a:tabLst/>
            </a:pPr>
            <a:endParaRPr kumimoji="0" lang="en-GB" sz="2300" b="0" i="0" u="none" strike="noStrike" cap="none" spc="0" normalizeH="0" baseline="0" dirty="0">
              <a:ln>
                <a:noFill/>
              </a:ln>
              <a:solidFill>
                <a:srgbClr val="A6A7AC"/>
              </a:solidFill>
              <a:effectLst/>
              <a:uFillTx/>
              <a:latin typeface="PT Sans"/>
              <a:ea typeface="PT Sans"/>
              <a:cs typeface="PT Sans"/>
              <a:sym typeface="PT Sans"/>
            </a:endParaRPr>
          </a:p>
        </p:txBody>
      </p:sp>
    </p:spTree>
    <p:extLst>
      <p:ext uri="{BB962C8B-B14F-4D97-AF65-F5344CB8AC3E}">
        <p14:creationId xmlns:p14="http://schemas.microsoft.com/office/powerpoint/2010/main" val="16407431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04"/>
                                        </p:tgtEl>
                                        <p:attrNameLst>
                                          <p:attrName>style.visibility</p:attrName>
                                        </p:attrNameLst>
                                      </p:cBhvr>
                                      <p:to>
                                        <p:strVal val="visible"/>
                                      </p:to>
                                    </p:set>
                                    <p:animEffect transition="in" filter="fade">
                                      <p:cBhvr>
                                        <p:cTn id="7" dur="1000"/>
                                        <p:tgtEl>
                                          <p:spTgt spid="10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5">
                                            <p:txEl>
                                              <p:pRg st="0" end="0"/>
                                            </p:txEl>
                                          </p:spTgt>
                                        </p:tgtEl>
                                        <p:attrNameLst>
                                          <p:attrName>style.visibility</p:attrName>
                                        </p:attrNameLst>
                                      </p:cBhvr>
                                      <p:to>
                                        <p:strVal val="visible"/>
                                      </p:to>
                                    </p:set>
                                    <p:animEffect transition="in" filter="wipe(up)">
                                      <p:cBhvr>
                                        <p:cTn id="12" dur="1000"/>
                                        <p:tgtEl>
                                          <p:spTgt spid="5">
                                            <p:txEl>
                                              <p:pRg st="0" end="0"/>
                                            </p:txEl>
                                          </p:spTgt>
                                        </p:tgtEl>
                                      </p:cBhvr>
                                    </p:animEffect>
                                  </p:childTnLst>
                                </p:cTn>
                              </p:par>
                              <p:par>
                                <p:cTn id="13" presetID="10" presetClass="entr" presetSubtype="0" fill="hold" nodeType="with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fade">
                                      <p:cBhvr>
                                        <p:cTn id="15" dur="1000"/>
                                        <p:tgtEl>
                                          <p:spTgt spid="4"/>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1" fill="hold" grpId="0" nodeType="clickEffect">
                                  <p:stCondLst>
                                    <p:cond delay="0"/>
                                  </p:stCondLst>
                                  <p:childTnLst>
                                    <p:set>
                                      <p:cBhvr>
                                        <p:cTn id="19" dur="1" fill="hold">
                                          <p:stCondLst>
                                            <p:cond delay="0"/>
                                          </p:stCondLst>
                                        </p:cTn>
                                        <p:tgtEl>
                                          <p:spTgt spid="5">
                                            <p:txEl>
                                              <p:pRg st="1" end="1"/>
                                            </p:txEl>
                                          </p:spTgt>
                                        </p:tgtEl>
                                        <p:attrNameLst>
                                          <p:attrName>style.visibility</p:attrName>
                                        </p:attrNameLst>
                                      </p:cBhvr>
                                      <p:to>
                                        <p:strVal val="visible"/>
                                      </p:to>
                                    </p:set>
                                    <p:animEffect transition="in" filter="wipe(up)">
                                      <p:cBhvr>
                                        <p:cTn id="20" dur="1000"/>
                                        <p:tgtEl>
                                          <p:spTgt spid="5">
                                            <p:txEl>
                                              <p:pRg st="1" end="1"/>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11"/>
                                        </p:tgtEl>
                                        <p:attrNameLst>
                                          <p:attrName>style.visibility</p:attrName>
                                        </p:attrNameLst>
                                      </p:cBhvr>
                                      <p:to>
                                        <p:strVal val="visible"/>
                                      </p:to>
                                    </p:set>
                                  </p:childTnLst>
                                </p:cTn>
                              </p:par>
                              <p:par>
                                <p:cTn id="25" presetID="10" presetClass="entr" presetSubtype="0" fill="hold" nodeType="withEffect">
                                  <p:stCondLst>
                                    <p:cond delay="0"/>
                                  </p:stCondLst>
                                  <p:childTnLst>
                                    <p:set>
                                      <p:cBhvr>
                                        <p:cTn id="26" dur="1" fill="hold">
                                          <p:stCondLst>
                                            <p:cond delay="0"/>
                                          </p:stCondLst>
                                        </p:cTn>
                                        <p:tgtEl>
                                          <p:spTgt spid="7"/>
                                        </p:tgtEl>
                                        <p:attrNameLst>
                                          <p:attrName>style.visibility</p:attrName>
                                        </p:attrNameLst>
                                      </p:cBhvr>
                                      <p:to>
                                        <p:strVal val="visible"/>
                                      </p:to>
                                    </p:set>
                                    <p:animEffect transition="in" filter="fade">
                                      <p:cBhvr>
                                        <p:cTn id="27" dur="500"/>
                                        <p:tgtEl>
                                          <p:spTgt spid="7"/>
                                        </p:tgtEl>
                                      </p:cBhvr>
                                    </p:animEffect>
                                  </p:childTnLst>
                                </p:cTn>
                              </p:par>
                            </p:childTnLst>
                          </p:cTn>
                        </p:par>
                        <p:par>
                          <p:cTn id="28" fill="hold">
                            <p:stCondLst>
                              <p:cond delay="500"/>
                            </p:stCondLst>
                            <p:childTnLst>
                              <p:par>
                                <p:cTn id="29" presetID="10" presetClass="entr" presetSubtype="0" fill="hold" grpId="0" nodeType="afterEffect">
                                  <p:stCondLst>
                                    <p:cond delay="0"/>
                                  </p:stCondLst>
                                  <p:childTnLst>
                                    <p:set>
                                      <p:cBhvr>
                                        <p:cTn id="30" dur="1" fill="hold">
                                          <p:stCondLst>
                                            <p:cond delay="0"/>
                                          </p:stCondLst>
                                        </p:cTn>
                                        <p:tgtEl>
                                          <p:spTgt spid="16"/>
                                        </p:tgtEl>
                                        <p:attrNameLst>
                                          <p:attrName>style.visibility</p:attrName>
                                        </p:attrNameLst>
                                      </p:cBhvr>
                                      <p:to>
                                        <p:strVal val="visible"/>
                                      </p:to>
                                    </p:set>
                                    <p:animEffect transition="in" filter="fade">
                                      <p:cBhvr>
                                        <p:cTn id="31" dur="30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4" grpId="0" animBg="1"/>
      <p:bldP spid="16" grpId="0"/>
      <p:bldP spid="5" grpId="0" uiExpand="1" build="p"/>
      <p:bldP spid="11"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a:extLst>
              <a:ext uri="{FF2B5EF4-FFF2-40B4-BE49-F238E27FC236}">
                <a16:creationId xmlns:a16="http://schemas.microsoft.com/office/drawing/2014/main" id="{31082971-C35E-B240-9197-06CF6518DB66}"/>
              </a:ext>
            </a:extLst>
          </p:cNvPr>
          <p:cNvPicPr>
            <a:picLocks noChangeAspect="1"/>
          </p:cNvPicPr>
          <p:nvPr/>
        </p:nvPicPr>
        <p:blipFill>
          <a:blip r:embed="rId3" cstate="print">
            <a:alphaModFix amt="28000"/>
            <a:extLst>
              <a:ext uri="{28A0092B-C50C-407E-A947-70E740481C1C}">
                <a14:useLocalDpi xmlns:a14="http://schemas.microsoft.com/office/drawing/2010/main" val="0"/>
              </a:ext>
            </a:extLst>
          </a:blip>
          <a:stretch>
            <a:fillRect/>
          </a:stretch>
        </p:blipFill>
        <p:spPr>
          <a:xfrm>
            <a:off x="17581670" y="5889091"/>
            <a:ext cx="14041665" cy="15049440"/>
          </a:xfrm>
          <a:prstGeom prst="rect">
            <a:avLst/>
          </a:prstGeom>
        </p:spPr>
      </p:pic>
      <p:sp>
        <p:nvSpPr>
          <p:cNvPr id="104" name="Shape 104"/>
          <p:cNvSpPr/>
          <p:nvPr/>
        </p:nvSpPr>
        <p:spPr>
          <a:xfrm>
            <a:off x="1008993" y="509659"/>
            <a:ext cx="22635379" cy="2276806"/>
          </a:xfrm>
          <a:prstGeom prst="rect">
            <a:avLst/>
          </a:prstGeom>
          <a:ln w="3175">
            <a:miter lim="400000"/>
          </a:ln>
          <a:extLst>
            <a:ext uri="{C572A759-6A51-4108-AA02-DFA0A04FC94B}">
              <ma14:wrappingTextBoxFlag xmlns="" xmlns:ma14="http://schemas.microsoft.com/office/mac/drawingml/2011/main" val="1"/>
            </a:ext>
          </a:extLst>
        </p:spPr>
        <p:txBody>
          <a:bodyPr lIns="38100" tIns="38100" rIns="38100" bIns="38100">
            <a:normAutofit/>
          </a:bodyPr>
          <a:lstStyle>
            <a:lvl1pPr algn="l">
              <a:lnSpc>
                <a:spcPct val="80000"/>
              </a:lnSpc>
              <a:defRPr sz="10000" b="1">
                <a:solidFill>
                  <a:srgbClr val="393941"/>
                </a:solidFill>
                <a:latin typeface="Montserrat-SemiBold"/>
                <a:ea typeface="Montserrat-SemiBold"/>
                <a:cs typeface="Montserrat-SemiBold"/>
                <a:sym typeface="Montserrat-SemiBold"/>
              </a:defRPr>
            </a:lvl1pPr>
          </a:lstStyle>
          <a:p>
            <a:r>
              <a:rPr lang="pl-PL" sz="9000" dirty="0">
                <a:solidFill>
                  <a:srgbClr val="FF0000"/>
                </a:solidFill>
                <a:latin typeface="Arial" panose="020B0604020202020204" pitchFamily="34" charset="0"/>
                <a:cs typeface="Arial" panose="020B0604020202020204" pitchFamily="34" charset="0"/>
              </a:rPr>
              <a:t>Lean </a:t>
            </a:r>
            <a:r>
              <a:rPr lang="en-US" sz="9000" dirty="0">
                <a:solidFill>
                  <a:srgbClr val="FF0000"/>
                </a:solidFill>
                <a:latin typeface="Arial" panose="020B0604020202020204" pitchFamily="34" charset="0"/>
                <a:cs typeface="Arial" panose="020B0604020202020204" pitchFamily="34" charset="0"/>
              </a:rPr>
              <a:t>Six Sigma</a:t>
            </a:r>
            <a:endParaRPr lang="en-US" sz="9000" dirty="0">
              <a:solidFill>
                <a:srgbClr val="496F63"/>
              </a:solidFill>
              <a:latin typeface="Arial" panose="020B0604020202020204" pitchFamily="34" charset="0"/>
              <a:cs typeface="Arial" panose="020B0604020202020204" pitchFamily="34" charset="0"/>
            </a:endParaRPr>
          </a:p>
        </p:txBody>
      </p:sp>
      <p:sp>
        <p:nvSpPr>
          <p:cNvPr id="105" name="Shape 105"/>
          <p:cNvSpPr>
            <a:spLocks noGrp="1"/>
          </p:cNvSpPr>
          <p:nvPr>
            <p:ph type="sldNum" sz="quarter" idx="2"/>
          </p:nvPr>
        </p:nvSpPr>
        <p:spPr>
          <a:prstGeom prst="rect">
            <a:avLst/>
          </a:prstGeom>
          <a:extLst>
            <a:ext uri="{C572A759-6A51-4108-AA02-DFA0A04FC94B}">
              <ma14:wrappingTextBoxFlag xmlns="" xmlns:ma14="http://schemas.microsoft.com/office/mac/drawingml/2011/main" val="1"/>
            </a:ext>
          </a:extLst>
        </p:spPr>
        <p:txBody>
          <a:bodyPr/>
          <a:lstStyle/>
          <a:p>
            <a:fld id="{86CB4B4D-7CA3-9044-876B-883B54F8677D}" type="slidenum">
              <a:rPr/>
              <a:pPr/>
              <a:t>13</a:t>
            </a:fld>
            <a:endParaRPr/>
          </a:p>
        </p:txBody>
      </p:sp>
      <p:sp>
        <p:nvSpPr>
          <p:cNvPr id="16" name="Prostokąt 15">
            <a:extLst>
              <a:ext uri="{FF2B5EF4-FFF2-40B4-BE49-F238E27FC236}">
                <a16:creationId xmlns:a16="http://schemas.microsoft.com/office/drawing/2014/main" id="{F0577DCD-D21D-4E77-AED6-C2707B1D21C7}"/>
              </a:ext>
            </a:extLst>
          </p:cNvPr>
          <p:cNvSpPr/>
          <p:nvPr/>
        </p:nvSpPr>
        <p:spPr>
          <a:xfrm>
            <a:off x="1509986" y="12600372"/>
            <a:ext cx="12654426" cy="446276"/>
          </a:xfrm>
          <a:prstGeom prst="rect">
            <a:avLst/>
          </a:prstGeom>
        </p:spPr>
        <p:txBody>
          <a:bodyPr wrap="none" lIns="91440" tIns="45720" rIns="91440" bIns="45720" anchor="t">
            <a:spAutoFit/>
          </a:bodyPr>
          <a:lstStyle/>
          <a:p>
            <a:r>
              <a:rPr lang="pl-PL" dirty="0">
                <a:solidFill>
                  <a:srgbClr val="496F63"/>
                </a:solidFill>
              </a:rPr>
              <a:t>Source: </a:t>
            </a:r>
            <a:r>
              <a:rPr lang="pl-PL" dirty="0" err="1">
                <a:solidFill>
                  <a:srgbClr val="496F63"/>
                </a:solidFill>
              </a:rPr>
              <a:t>Tapas</a:t>
            </a:r>
            <a:r>
              <a:rPr lang="pl-PL" dirty="0">
                <a:solidFill>
                  <a:srgbClr val="496F63"/>
                </a:solidFill>
              </a:rPr>
              <a:t> K. Das, </a:t>
            </a:r>
            <a:r>
              <a:rPr lang="en-US" dirty="0">
                <a:solidFill>
                  <a:srgbClr val="496F63"/>
                </a:solidFill>
              </a:rPr>
              <a:t>Industrial Environmental Management: Engineering, Science, and Policy</a:t>
            </a:r>
            <a:endParaRPr lang="pl-PL" dirty="0">
              <a:solidFill>
                <a:srgbClr val="496F63"/>
              </a:solidFill>
            </a:endParaRPr>
          </a:p>
        </p:txBody>
      </p:sp>
      <p:sp>
        <p:nvSpPr>
          <p:cNvPr id="5" name="Prostokąt 4">
            <a:extLst>
              <a:ext uri="{FF2B5EF4-FFF2-40B4-BE49-F238E27FC236}">
                <a16:creationId xmlns:a16="http://schemas.microsoft.com/office/drawing/2014/main" id="{D203B85F-3250-44CF-AAE1-CFCA94B8C497}"/>
              </a:ext>
            </a:extLst>
          </p:cNvPr>
          <p:cNvSpPr/>
          <p:nvPr/>
        </p:nvSpPr>
        <p:spPr>
          <a:xfrm>
            <a:off x="816368" y="1717058"/>
            <a:ext cx="17660347" cy="3093154"/>
          </a:xfrm>
          <a:prstGeom prst="rect">
            <a:avLst/>
          </a:prstGeom>
        </p:spPr>
        <p:txBody>
          <a:bodyPr wrap="square">
            <a:spAutoFit/>
          </a:bodyPr>
          <a:lstStyle/>
          <a:p>
            <a:pPr>
              <a:spcAft>
                <a:spcPts val="1800"/>
              </a:spcAft>
            </a:pPr>
            <a:r>
              <a:rPr lang="en-GB" sz="3600" dirty="0">
                <a:solidFill>
                  <a:srgbClr val="496F63"/>
                </a:solidFill>
              </a:rPr>
              <a:t>Lean Six Sigma not only reduces process defects and waste, but also provides a framework for overall organisational culture change</a:t>
            </a:r>
          </a:p>
          <a:p>
            <a:pPr>
              <a:spcAft>
                <a:spcPts val="1800"/>
              </a:spcAft>
            </a:pPr>
            <a:r>
              <a:rPr lang="en-GB" sz="3600" dirty="0">
                <a:solidFill>
                  <a:srgbClr val="496F63"/>
                </a:solidFill>
              </a:rPr>
              <a:t>By introducing Lean Six Sigma, the mindset of employees and managers change to one that focuses on growth and continuous improvement. This change in culture and mindset of an organisation maximises efficiency and increases profitability</a:t>
            </a:r>
          </a:p>
        </p:txBody>
      </p:sp>
      <p:pic>
        <p:nvPicPr>
          <p:cNvPr id="4" name="Obraz 3">
            <a:extLst>
              <a:ext uri="{FF2B5EF4-FFF2-40B4-BE49-F238E27FC236}">
                <a16:creationId xmlns:a16="http://schemas.microsoft.com/office/drawing/2014/main" id="{5932ED0F-1D9C-47C2-AC05-DEE92A8DCF27}"/>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9578285" y="1867818"/>
            <a:ext cx="3796722" cy="2539209"/>
          </a:xfrm>
          <a:prstGeom prst="rect">
            <a:avLst/>
          </a:prstGeom>
        </p:spPr>
      </p:pic>
      <p:pic>
        <p:nvPicPr>
          <p:cNvPr id="2" name="Obraz 1">
            <a:extLst>
              <a:ext uri="{FF2B5EF4-FFF2-40B4-BE49-F238E27FC236}">
                <a16:creationId xmlns:a16="http://schemas.microsoft.com/office/drawing/2014/main" id="{2FD7C476-D55B-473F-A449-A8366C28564C}"/>
              </a:ext>
            </a:extLst>
          </p:cNvPr>
          <p:cNvPicPr>
            <a:picLocks noChangeAspect="1"/>
          </p:cNvPicPr>
          <p:nvPr/>
        </p:nvPicPr>
        <p:blipFill>
          <a:blip r:embed="rId5" cstate="print"/>
          <a:stretch>
            <a:fillRect/>
          </a:stretch>
        </p:blipFill>
        <p:spPr>
          <a:xfrm>
            <a:off x="7275173" y="5596385"/>
            <a:ext cx="11059289" cy="6217814"/>
          </a:xfrm>
          <a:prstGeom prst="rect">
            <a:avLst/>
          </a:prstGeom>
        </p:spPr>
      </p:pic>
      <p:sp>
        <p:nvSpPr>
          <p:cNvPr id="3" name="Prostokąt 2">
            <a:extLst>
              <a:ext uri="{FF2B5EF4-FFF2-40B4-BE49-F238E27FC236}">
                <a16:creationId xmlns:a16="http://schemas.microsoft.com/office/drawing/2014/main" id="{218F8A22-C3B9-46E9-B172-B6176E01396B}"/>
              </a:ext>
            </a:extLst>
          </p:cNvPr>
          <p:cNvSpPr/>
          <p:nvPr/>
        </p:nvSpPr>
        <p:spPr>
          <a:xfrm>
            <a:off x="816366" y="5241108"/>
            <a:ext cx="4860533" cy="3570208"/>
          </a:xfrm>
          <a:prstGeom prst="rect">
            <a:avLst/>
          </a:prstGeom>
        </p:spPr>
        <p:txBody>
          <a:bodyPr wrap="square">
            <a:spAutoFit/>
          </a:bodyPr>
          <a:lstStyle/>
          <a:p>
            <a:pPr>
              <a:spcAft>
                <a:spcPts val="1200"/>
              </a:spcAft>
            </a:pPr>
            <a:r>
              <a:rPr lang="en-US" sz="3600" dirty="0">
                <a:solidFill>
                  <a:schemeClr val="bg2"/>
                </a:solidFill>
              </a:rPr>
              <a:t>In order to successfully implement Lean Six Sigma, a combination of tools can be used</a:t>
            </a:r>
          </a:p>
          <a:p>
            <a:r>
              <a:rPr lang="en-US" sz="3600" dirty="0">
                <a:solidFill>
                  <a:srgbClr val="496F63"/>
                </a:solidFill>
              </a:rPr>
              <a:t>Some of these tools include:</a:t>
            </a:r>
          </a:p>
        </p:txBody>
      </p:sp>
      <p:sp>
        <p:nvSpPr>
          <p:cNvPr id="11" name="Prostokąt 2">
            <a:extLst>
              <a:ext uri="{FF2B5EF4-FFF2-40B4-BE49-F238E27FC236}">
                <a16:creationId xmlns:a16="http://schemas.microsoft.com/office/drawing/2014/main" id="{20F5FCC3-682F-7242-910B-C59F9578A10D}"/>
              </a:ext>
            </a:extLst>
          </p:cNvPr>
          <p:cNvSpPr/>
          <p:nvPr/>
        </p:nvSpPr>
        <p:spPr>
          <a:xfrm>
            <a:off x="15898438" y="11128116"/>
            <a:ext cx="1871025" cy="584775"/>
          </a:xfrm>
          <a:prstGeom prst="rect">
            <a:avLst/>
          </a:prstGeom>
        </p:spPr>
        <p:txBody>
          <a:bodyPr wrap="none">
            <a:spAutoFit/>
          </a:bodyPr>
          <a:lstStyle/>
          <a:p>
            <a:r>
              <a:rPr lang="en-GB" sz="3200" dirty="0">
                <a:solidFill>
                  <a:srgbClr val="496F63"/>
                </a:solidFill>
                <a:latin typeface="Times New Roman" panose="02020603050405020304" pitchFamily="18" charset="0"/>
                <a:ea typeface="Calibri" panose="020F0502020204030204" pitchFamily="34" charset="0"/>
              </a:rPr>
              <a:t>(8.0 mins)</a:t>
            </a:r>
            <a:endParaRPr lang="pl-PL" sz="3200" dirty="0">
              <a:solidFill>
                <a:srgbClr val="496F63"/>
              </a:solidFill>
              <a:latin typeface="Times New Roman" panose="02020603050405020304" pitchFamily="18" charset="0"/>
              <a:ea typeface="Calibri" panose="020F0502020204030204" pitchFamily="34" charset="0"/>
            </a:endParaRPr>
          </a:p>
        </p:txBody>
      </p:sp>
      <p:sp>
        <p:nvSpPr>
          <p:cNvPr id="12" name="Prostokąt 2">
            <a:extLst>
              <a:ext uri="{FF2B5EF4-FFF2-40B4-BE49-F238E27FC236}">
                <a16:creationId xmlns:a16="http://schemas.microsoft.com/office/drawing/2014/main" id="{218F8A22-C3B9-46E9-B172-B6176E01396B}"/>
              </a:ext>
            </a:extLst>
          </p:cNvPr>
          <p:cNvSpPr/>
          <p:nvPr/>
        </p:nvSpPr>
        <p:spPr>
          <a:xfrm>
            <a:off x="919202" y="9097464"/>
            <a:ext cx="4860533" cy="2862322"/>
          </a:xfrm>
          <a:prstGeom prst="rect">
            <a:avLst/>
          </a:prstGeom>
        </p:spPr>
        <p:txBody>
          <a:bodyPr wrap="square">
            <a:spAutoFit/>
          </a:bodyPr>
          <a:lstStyle/>
          <a:p>
            <a:pPr marL="571500" indent="-571500">
              <a:buFontTx/>
              <a:buChar char="-"/>
            </a:pPr>
            <a:r>
              <a:rPr lang="en-US" sz="3600" dirty="0">
                <a:solidFill>
                  <a:srgbClr val="496F63"/>
                </a:solidFill>
              </a:rPr>
              <a:t>Kaizen</a:t>
            </a:r>
          </a:p>
          <a:p>
            <a:pPr marL="571500" indent="-571500">
              <a:buFontTx/>
              <a:buChar char="-"/>
            </a:pPr>
            <a:r>
              <a:rPr lang="en-US" sz="3600" dirty="0">
                <a:solidFill>
                  <a:srgbClr val="496F63"/>
                </a:solidFill>
              </a:rPr>
              <a:t>value-stream mapping</a:t>
            </a:r>
          </a:p>
          <a:p>
            <a:pPr marL="571500" indent="-571500">
              <a:buFontTx/>
              <a:buChar char="-"/>
            </a:pPr>
            <a:r>
              <a:rPr lang="en-US" sz="3600" dirty="0">
                <a:solidFill>
                  <a:srgbClr val="496F63"/>
                </a:solidFill>
              </a:rPr>
              <a:t>line balancing</a:t>
            </a:r>
          </a:p>
          <a:p>
            <a:pPr marL="571500" indent="-571500">
              <a:buFontTx/>
              <a:buChar char="-"/>
            </a:pPr>
            <a:r>
              <a:rPr lang="en-US" sz="3600" dirty="0">
                <a:solidFill>
                  <a:srgbClr val="496F63"/>
                </a:solidFill>
              </a:rPr>
              <a:t>visual management</a:t>
            </a:r>
            <a:endParaRPr lang="pl-PL" sz="3600" dirty="0">
              <a:solidFill>
                <a:srgbClr val="496F63"/>
              </a:solidFill>
            </a:endParaRPr>
          </a:p>
        </p:txBody>
      </p:sp>
      <p:sp>
        <p:nvSpPr>
          <p:cNvPr id="7" name="TextBox 6">
            <a:extLst>
              <a:ext uri="{FF2B5EF4-FFF2-40B4-BE49-F238E27FC236}">
                <a16:creationId xmlns:a16="http://schemas.microsoft.com/office/drawing/2014/main" id="{438FE626-4B3D-4C6C-92C3-DE285C3AA13B}"/>
              </a:ext>
            </a:extLst>
          </p:cNvPr>
          <p:cNvSpPr txBox="1"/>
          <p:nvPr/>
        </p:nvSpPr>
        <p:spPr>
          <a:xfrm>
            <a:off x="19365686" y="6868009"/>
            <a:ext cx="3265714" cy="815608"/>
          </a:xfrm>
          <a:prstGeom prst="rect">
            <a:avLst/>
          </a:prstGeom>
          <a:noFill/>
          <a:ln w="3175"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38100" tIns="38100" rIns="38100" bIns="38100" numCol="1" spcCol="38100" rtlCol="0" anchor="ctr">
            <a:spAutoFit/>
          </a:bodyPr>
          <a:lstStyle/>
          <a:p>
            <a:pPr marL="0" marR="0" indent="0" algn="just" defTabSz="825500" rtl="0" fontAlgn="auto" latinLnBrk="0" hangingPunct="0">
              <a:lnSpc>
                <a:spcPct val="100000"/>
              </a:lnSpc>
              <a:spcBef>
                <a:spcPts val="0"/>
              </a:spcBef>
              <a:spcAft>
                <a:spcPts val="0"/>
              </a:spcAft>
              <a:buClrTx/>
              <a:buSzTx/>
              <a:buFontTx/>
              <a:buNone/>
              <a:tabLst/>
            </a:pPr>
            <a:r>
              <a:rPr kumimoji="0" lang="en-GB" sz="4800" b="0" i="0" u="none" strike="noStrike" cap="none" spc="0" normalizeH="0" baseline="0" dirty="0">
                <a:ln>
                  <a:noFill/>
                </a:ln>
                <a:solidFill>
                  <a:schemeClr val="tx2">
                    <a:lumMod val="10000"/>
                  </a:schemeClr>
                </a:solidFill>
                <a:effectLst/>
                <a:uFillTx/>
                <a:latin typeface="Arial" panose="020B0604020202020204" pitchFamily="34" charset="0"/>
                <a:cs typeface="Arial" panose="020B0604020202020204" pitchFamily="34" charset="0"/>
                <a:sym typeface="PT Sans"/>
              </a:rPr>
              <a:t>WATCH</a:t>
            </a:r>
          </a:p>
        </p:txBody>
      </p:sp>
      <p:sp>
        <p:nvSpPr>
          <p:cNvPr id="8" name="TextBox 7">
            <a:extLst>
              <a:ext uri="{FF2B5EF4-FFF2-40B4-BE49-F238E27FC236}">
                <a16:creationId xmlns:a16="http://schemas.microsoft.com/office/drawing/2014/main" id="{F2ACCCE3-6143-4AEB-9E18-B56E9C9D2C7A}"/>
              </a:ext>
            </a:extLst>
          </p:cNvPr>
          <p:cNvSpPr txBox="1"/>
          <p:nvPr/>
        </p:nvSpPr>
        <p:spPr>
          <a:xfrm>
            <a:off x="18479348" y="7976323"/>
            <a:ext cx="4557117" cy="1923604"/>
          </a:xfrm>
          <a:prstGeom prst="rect">
            <a:avLst/>
          </a:prstGeom>
          <a:noFill/>
          <a:ln w="3175"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38100" tIns="38100" rIns="38100" bIns="38100" numCol="1" spcCol="38100" rtlCol="0" anchor="ctr">
            <a:spAutoFit/>
          </a:bodyPr>
          <a:lstStyle/>
          <a:p>
            <a:pPr algn="ctr"/>
            <a:r>
              <a:rPr lang="en-GB" sz="4000" dirty="0">
                <a:solidFill>
                  <a:srgbClr val="496F63"/>
                </a:solidFill>
                <a:latin typeface="Arial"/>
                <a:cs typeface="Arial"/>
                <a:hlinkClick r:id="rId6"/>
              </a:rPr>
              <a:t>You Tube Link - Lean 6 Sigma for the small business</a:t>
            </a:r>
            <a:endParaRPr lang="pl-PL" sz="4000" dirty="0">
              <a:solidFill>
                <a:srgbClr val="496F63"/>
              </a:solidFill>
              <a:latin typeface="Arial" panose="020B0604020202020204" pitchFamily="34" charset="0"/>
              <a:cs typeface="Arial" panose="020B0604020202020204" pitchFamily="34" charset="0"/>
              <a:hlinkClick r:id="rId6"/>
            </a:endParaRPr>
          </a:p>
        </p:txBody>
      </p:sp>
    </p:spTree>
    <p:extLst>
      <p:ext uri="{BB962C8B-B14F-4D97-AF65-F5344CB8AC3E}">
        <p14:creationId xmlns:p14="http://schemas.microsoft.com/office/powerpoint/2010/main" val="29444492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04"/>
                                        </p:tgtEl>
                                        <p:attrNameLst>
                                          <p:attrName>style.visibility</p:attrName>
                                        </p:attrNameLst>
                                      </p:cBhvr>
                                      <p:to>
                                        <p:strVal val="visible"/>
                                      </p:to>
                                    </p:set>
                                    <p:animEffect transition="in" filter="fade">
                                      <p:cBhvr>
                                        <p:cTn id="7" dur="500"/>
                                        <p:tgtEl>
                                          <p:spTgt spid="104"/>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fade">
                                      <p:cBhvr>
                                        <p:cTn id="11" dur="500"/>
                                        <p:tgtEl>
                                          <p:spTgt spid="4"/>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1" fill="hold" grpId="0" nodeType="clickEffect">
                                  <p:stCondLst>
                                    <p:cond delay="0"/>
                                  </p:stCondLst>
                                  <p:childTnLst>
                                    <p:set>
                                      <p:cBhvr>
                                        <p:cTn id="15" dur="1" fill="hold">
                                          <p:stCondLst>
                                            <p:cond delay="0"/>
                                          </p:stCondLst>
                                        </p:cTn>
                                        <p:tgtEl>
                                          <p:spTgt spid="5">
                                            <p:txEl>
                                              <p:pRg st="0" end="0"/>
                                            </p:txEl>
                                          </p:spTgt>
                                        </p:tgtEl>
                                        <p:attrNameLst>
                                          <p:attrName>style.visibility</p:attrName>
                                        </p:attrNameLst>
                                      </p:cBhvr>
                                      <p:to>
                                        <p:strVal val="visible"/>
                                      </p:to>
                                    </p:set>
                                    <p:animEffect transition="in" filter="wipe(up)">
                                      <p:cBhvr>
                                        <p:cTn id="16" dur="1000"/>
                                        <p:tgtEl>
                                          <p:spTgt spid="5">
                                            <p:txEl>
                                              <p:pRg st="0" end="0"/>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1" fill="hold" grpId="0" nodeType="clickEffect">
                                  <p:stCondLst>
                                    <p:cond delay="0"/>
                                  </p:stCondLst>
                                  <p:childTnLst>
                                    <p:set>
                                      <p:cBhvr>
                                        <p:cTn id="20" dur="1" fill="hold">
                                          <p:stCondLst>
                                            <p:cond delay="0"/>
                                          </p:stCondLst>
                                        </p:cTn>
                                        <p:tgtEl>
                                          <p:spTgt spid="5">
                                            <p:txEl>
                                              <p:pRg st="1" end="1"/>
                                            </p:txEl>
                                          </p:spTgt>
                                        </p:tgtEl>
                                        <p:attrNameLst>
                                          <p:attrName>style.visibility</p:attrName>
                                        </p:attrNameLst>
                                      </p:cBhvr>
                                      <p:to>
                                        <p:strVal val="visible"/>
                                      </p:to>
                                    </p:set>
                                    <p:animEffect transition="in" filter="wipe(up)">
                                      <p:cBhvr>
                                        <p:cTn id="21" dur="1000"/>
                                        <p:tgtEl>
                                          <p:spTgt spid="5">
                                            <p:txEl>
                                              <p:pRg st="1" end="1"/>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grpId="0" nodeType="clickEffect">
                                  <p:stCondLst>
                                    <p:cond delay="0"/>
                                  </p:stCondLst>
                                  <p:childTnLst>
                                    <p:set>
                                      <p:cBhvr>
                                        <p:cTn id="25" dur="1" fill="hold">
                                          <p:stCondLst>
                                            <p:cond delay="0"/>
                                          </p:stCondLst>
                                        </p:cTn>
                                        <p:tgtEl>
                                          <p:spTgt spid="3">
                                            <p:txEl>
                                              <p:pRg st="0" end="0"/>
                                            </p:txEl>
                                          </p:spTgt>
                                        </p:tgtEl>
                                        <p:attrNameLst>
                                          <p:attrName>style.visibility</p:attrName>
                                        </p:attrNameLst>
                                      </p:cBhvr>
                                      <p:to>
                                        <p:strVal val="visible"/>
                                      </p:to>
                                    </p:set>
                                    <p:animEffect transition="in" filter="fade">
                                      <p:cBhvr>
                                        <p:cTn id="26" dur="1000"/>
                                        <p:tgtEl>
                                          <p:spTgt spid="3">
                                            <p:txEl>
                                              <p:pRg st="0" end="0"/>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grpId="0" nodeType="clickEffect">
                                  <p:stCondLst>
                                    <p:cond delay="0"/>
                                  </p:stCondLst>
                                  <p:childTnLst>
                                    <p:set>
                                      <p:cBhvr>
                                        <p:cTn id="30" dur="1" fill="hold">
                                          <p:stCondLst>
                                            <p:cond delay="0"/>
                                          </p:stCondLst>
                                        </p:cTn>
                                        <p:tgtEl>
                                          <p:spTgt spid="3">
                                            <p:txEl>
                                              <p:pRg st="1" end="1"/>
                                            </p:txEl>
                                          </p:spTgt>
                                        </p:tgtEl>
                                        <p:attrNameLst>
                                          <p:attrName>style.visibility</p:attrName>
                                        </p:attrNameLst>
                                      </p:cBhvr>
                                      <p:to>
                                        <p:strVal val="visible"/>
                                      </p:to>
                                    </p:set>
                                    <p:animEffect transition="in" filter="fade">
                                      <p:cBhvr>
                                        <p:cTn id="31" dur="1000"/>
                                        <p:tgtEl>
                                          <p:spTgt spid="3">
                                            <p:txEl>
                                              <p:pRg st="1" end="1"/>
                                            </p:txEl>
                                          </p:spTgt>
                                        </p:tgtEl>
                                      </p:cBhvr>
                                    </p:animEffect>
                                  </p:childTnLst>
                                </p:cTn>
                              </p:par>
                            </p:childTnLst>
                          </p:cTn>
                        </p:par>
                        <p:par>
                          <p:cTn id="32" fill="hold">
                            <p:stCondLst>
                              <p:cond delay="1000"/>
                            </p:stCondLst>
                            <p:childTnLst>
                              <p:par>
                                <p:cTn id="33" presetID="42" presetClass="entr" presetSubtype="0" fill="hold" grpId="0" nodeType="afterEffect">
                                  <p:stCondLst>
                                    <p:cond delay="0"/>
                                  </p:stCondLst>
                                  <p:childTnLst>
                                    <p:set>
                                      <p:cBhvr>
                                        <p:cTn id="34" dur="1" fill="hold">
                                          <p:stCondLst>
                                            <p:cond delay="0"/>
                                          </p:stCondLst>
                                        </p:cTn>
                                        <p:tgtEl>
                                          <p:spTgt spid="12">
                                            <p:txEl>
                                              <p:pRg st="0" end="0"/>
                                            </p:txEl>
                                          </p:spTgt>
                                        </p:tgtEl>
                                        <p:attrNameLst>
                                          <p:attrName>style.visibility</p:attrName>
                                        </p:attrNameLst>
                                      </p:cBhvr>
                                      <p:to>
                                        <p:strVal val="visible"/>
                                      </p:to>
                                    </p:set>
                                    <p:animEffect transition="in" filter="fade">
                                      <p:cBhvr>
                                        <p:cTn id="35" dur="1000"/>
                                        <p:tgtEl>
                                          <p:spTgt spid="12">
                                            <p:txEl>
                                              <p:pRg st="0" end="0"/>
                                            </p:txEl>
                                          </p:spTgt>
                                        </p:tgtEl>
                                      </p:cBhvr>
                                    </p:animEffect>
                                    <p:anim calcmode="lin" valueType="num">
                                      <p:cBhvr>
                                        <p:cTn id="36" dur="1000" fill="hold"/>
                                        <p:tgtEl>
                                          <p:spTgt spid="12">
                                            <p:txEl>
                                              <p:pRg st="0" end="0"/>
                                            </p:txEl>
                                          </p:spTgt>
                                        </p:tgtEl>
                                        <p:attrNameLst>
                                          <p:attrName>ppt_x</p:attrName>
                                        </p:attrNameLst>
                                      </p:cBhvr>
                                      <p:tavLst>
                                        <p:tav tm="0">
                                          <p:val>
                                            <p:strVal val="#ppt_x"/>
                                          </p:val>
                                        </p:tav>
                                        <p:tav tm="100000">
                                          <p:val>
                                            <p:strVal val="#ppt_x"/>
                                          </p:val>
                                        </p:tav>
                                      </p:tavLst>
                                    </p:anim>
                                    <p:anim calcmode="lin" valueType="num">
                                      <p:cBhvr>
                                        <p:cTn id="37" dur="1000" fill="hold"/>
                                        <p:tgtEl>
                                          <p:spTgt spid="12">
                                            <p:txEl>
                                              <p:pRg st="0" end="0"/>
                                            </p:txEl>
                                          </p:spTgt>
                                        </p:tgtEl>
                                        <p:attrNameLst>
                                          <p:attrName>ppt_y</p:attrName>
                                        </p:attrNameLst>
                                      </p:cBhvr>
                                      <p:tavLst>
                                        <p:tav tm="0">
                                          <p:val>
                                            <p:strVal val="#ppt_y+.1"/>
                                          </p:val>
                                        </p:tav>
                                        <p:tav tm="100000">
                                          <p:val>
                                            <p:strVal val="#ppt_y"/>
                                          </p:val>
                                        </p:tav>
                                      </p:tavLst>
                                    </p:anim>
                                  </p:childTnLst>
                                </p:cTn>
                              </p:par>
                            </p:childTnLst>
                          </p:cTn>
                        </p:par>
                        <p:par>
                          <p:cTn id="38" fill="hold">
                            <p:stCondLst>
                              <p:cond delay="2000"/>
                            </p:stCondLst>
                            <p:childTnLst>
                              <p:par>
                                <p:cTn id="39" presetID="42" presetClass="entr" presetSubtype="0" fill="hold" grpId="0" nodeType="afterEffect">
                                  <p:stCondLst>
                                    <p:cond delay="0"/>
                                  </p:stCondLst>
                                  <p:childTnLst>
                                    <p:set>
                                      <p:cBhvr>
                                        <p:cTn id="40" dur="1" fill="hold">
                                          <p:stCondLst>
                                            <p:cond delay="0"/>
                                          </p:stCondLst>
                                        </p:cTn>
                                        <p:tgtEl>
                                          <p:spTgt spid="12">
                                            <p:txEl>
                                              <p:pRg st="1" end="1"/>
                                            </p:txEl>
                                          </p:spTgt>
                                        </p:tgtEl>
                                        <p:attrNameLst>
                                          <p:attrName>style.visibility</p:attrName>
                                        </p:attrNameLst>
                                      </p:cBhvr>
                                      <p:to>
                                        <p:strVal val="visible"/>
                                      </p:to>
                                    </p:set>
                                    <p:animEffect transition="in" filter="fade">
                                      <p:cBhvr>
                                        <p:cTn id="41" dur="1000"/>
                                        <p:tgtEl>
                                          <p:spTgt spid="12">
                                            <p:txEl>
                                              <p:pRg st="1" end="1"/>
                                            </p:txEl>
                                          </p:spTgt>
                                        </p:tgtEl>
                                      </p:cBhvr>
                                    </p:animEffect>
                                    <p:anim calcmode="lin" valueType="num">
                                      <p:cBhvr>
                                        <p:cTn id="42" dur="1000" fill="hold"/>
                                        <p:tgtEl>
                                          <p:spTgt spid="12">
                                            <p:txEl>
                                              <p:pRg st="1" end="1"/>
                                            </p:txEl>
                                          </p:spTgt>
                                        </p:tgtEl>
                                        <p:attrNameLst>
                                          <p:attrName>ppt_x</p:attrName>
                                        </p:attrNameLst>
                                      </p:cBhvr>
                                      <p:tavLst>
                                        <p:tav tm="0">
                                          <p:val>
                                            <p:strVal val="#ppt_x"/>
                                          </p:val>
                                        </p:tav>
                                        <p:tav tm="100000">
                                          <p:val>
                                            <p:strVal val="#ppt_x"/>
                                          </p:val>
                                        </p:tav>
                                      </p:tavLst>
                                    </p:anim>
                                    <p:anim calcmode="lin" valueType="num">
                                      <p:cBhvr>
                                        <p:cTn id="43" dur="1000" fill="hold"/>
                                        <p:tgtEl>
                                          <p:spTgt spid="12">
                                            <p:txEl>
                                              <p:pRg st="1" end="1"/>
                                            </p:txEl>
                                          </p:spTgt>
                                        </p:tgtEl>
                                        <p:attrNameLst>
                                          <p:attrName>ppt_y</p:attrName>
                                        </p:attrNameLst>
                                      </p:cBhvr>
                                      <p:tavLst>
                                        <p:tav tm="0">
                                          <p:val>
                                            <p:strVal val="#ppt_y+.1"/>
                                          </p:val>
                                        </p:tav>
                                        <p:tav tm="100000">
                                          <p:val>
                                            <p:strVal val="#ppt_y"/>
                                          </p:val>
                                        </p:tav>
                                      </p:tavLst>
                                    </p:anim>
                                  </p:childTnLst>
                                </p:cTn>
                              </p:par>
                            </p:childTnLst>
                          </p:cTn>
                        </p:par>
                        <p:par>
                          <p:cTn id="44" fill="hold">
                            <p:stCondLst>
                              <p:cond delay="3000"/>
                            </p:stCondLst>
                            <p:childTnLst>
                              <p:par>
                                <p:cTn id="45" presetID="42" presetClass="entr" presetSubtype="0" fill="hold" grpId="0" nodeType="afterEffect">
                                  <p:stCondLst>
                                    <p:cond delay="0"/>
                                  </p:stCondLst>
                                  <p:childTnLst>
                                    <p:set>
                                      <p:cBhvr>
                                        <p:cTn id="46" dur="1" fill="hold">
                                          <p:stCondLst>
                                            <p:cond delay="0"/>
                                          </p:stCondLst>
                                        </p:cTn>
                                        <p:tgtEl>
                                          <p:spTgt spid="12">
                                            <p:txEl>
                                              <p:pRg st="2" end="2"/>
                                            </p:txEl>
                                          </p:spTgt>
                                        </p:tgtEl>
                                        <p:attrNameLst>
                                          <p:attrName>style.visibility</p:attrName>
                                        </p:attrNameLst>
                                      </p:cBhvr>
                                      <p:to>
                                        <p:strVal val="visible"/>
                                      </p:to>
                                    </p:set>
                                    <p:animEffect transition="in" filter="fade">
                                      <p:cBhvr>
                                        <p:cTn id="47" dur="1000"/>
                                        <p:tgtEl>
                                          <p:spTgt spid="12">
                                            <p:txEl>
                                              <p:pRg st="2" end="2"/>
                                            </p:txEl>
                                          </p:spTgt>
                                        </p:tgtEl>
                                      </p:cBhvr>
                                    </p:animEffect>
                                    <p:anim calcmode="lin" valueType="num">
                                      <p:cBhvr>
                                        <p:cTn id="48" dur="1000" fill="hold"/>
                                        <p:tgtEl>
                                          <p:spTgt spid="12">
                                            <p:txEl>
                                              <p:pRg st="2" end="2"/>
                                            </p:txEl>
                                          </p:spTgt>
                                        </p:tgtEl>
                                        <p:attrNameLst>
                                          <p:attrName>ppt_x</p:attrName>
                                        </p:attrNameLst>
                                      </p:cBhvr>
                                      <p:tavLst>
                                        <p:tav tm="0">
                                          <p:val>
                                            <p:strVal val="#ppt_x"/>
                                          </p:val>
                                        </p:tav>
                                        <p:tav tm="100000">
                                          <p:val>
                                            <p:strVal val="#ppt_x"/>
                                          </p:val>
                                        </p:tav>
                                      </p:tavLst>
                                    </p:anim>
                                    <p:anim calcmode="lin" valueType="num">
                                      <p:cBhvr>
                                        <p:cTn id="49" dur="1000" fill="hold"/>
                                        <p:tgtEl>
                                          <p:spTgt spid="12">
                                            <p:txEl>
                                              <p:pRg st="2" end="2"/>
                                            </p:txEl>
                                          </p:spTgt>
                                        </p:tgtEl>
                                        <p:attrNameLst>
                                          <p:attrName>ppt_y</p:attrName>
                                        </p:attrNameLst>
                                      </p:cBhvr>
                                      <p:tavLst>
                                        <p:tav tm="0">
                                          <p:val>
                                            <p:strVal val="#ppt_y+.1"/>
                                          </p:val>
                                        </p:tav>
                                        <p:tav tm="100000">
                                          <p:val>
                                            <p:strVal val="#ppt_y"/>
                                          </p:val>
                                        </p:tav>
                                      </p:tavLst>
                                    </p:anim>
                                  </p:childTnLst>
                                </p:cTn>
                              </p:par>
                            </p:childTnLst>
                          </p:cTn>
                        </p:par>
                        <p:par>
                          <p:cTn id="50" fill="hold">
                            <p:stCondLst>
                              <p:cond delay="4000"/>
                            </p:stCondLst>
                            <p:childTnLst>
                              <p:par>
                                <p:cTn id="51" presetID="42" presetClass="entr" presetSubtype="0" fill="hold" grpId="0" nodeType="afterEffect">
                                  <p:stCondLst>
                                    <p:cond delay="0"/>
                                  </p:stCondLst>
                                  <p:childTnLst>
                                    <p:set>
                                      <p:cBhvr>
                                        <p:cTn id="52" dur="1" fill="hold">
                                          <p:stCondLst>
                                            <p:cond delay="0"/>
                                          </p:stCondLst>
                                        </p:cTn>
                                        <p:tgtEl>
                                          <p:spTgt spid="12">
                                            <p:txEl>
                                              <p:pRg st="3" end="3"/>
                                            </p:txEl>
                                          </p:spTgt>
                                        </p:tgtEl>
                                        <p:attrNameLst>
                                          <p:attrName>style.visibility</p:attrName>
                                        </p:attrNameLst>
                                      </p:cBhvr>
                                      <p:to>
                                        <p:strVal val="visible"/>
                                      </p:to>
                                    </p:set>
                                    <p:animEffect transition="in" filter="fade">
                                      <p:cBhvr>
                                        <p:cTn id="53" dur="1000"/>
                                        <p:tgtEl>
                                          <p:spTgt spid="12">
                                            <p:txEl>
                                              <p:pRg st="3" end="3"/>
                                            </p:txEl>
                                          </p:spTgt>
                                        </p:tgtEl>
                                      </p:cBhvr>
                                    </p:animEffect>
                                    <p:anim calcmode="lin" valueType="num">
                                      <p:cBhvr>
                                        <p:cTn id="54" dur="1000" fill="hold"/>
                                        <p:tgtEl>
                                          <p:spTgt spid="12">
                                            <p:txEl>
                                              <p:pRg st="3" end="3"/>
                                            </p:txEl>
                                          </p:spTgt>
                                        </p:tgtEl>
                                        <p:attrNameLst>
                                          <p:attrName>ppt_x</p:attrName>
                                        </p:attrNameLst>
                                      </p:cBhvr>
                                      <p:tavLst>
                                        <p:tav tm="0">
                                          <p:val>
                                            <p:strVal val="#ppt_x"/>
                                          </p:val>
                                        </p:tav>
                                        <p:tav tm="100000">
                                          <p:val>
                                            <p:strVal val="#ppt_x"/>
                                          </p:val>
                                        </p:tav>
                                      </p:tavLst>
                                    </p:anim>
                                    <p:anim calcmode="lin" valueType="num">
                                      <p:cBhvr>
                                        <p:cTn id="55" dur="1000" fill="hold"/>
                                        <p:tgtEl>
                                          <p:spTgt spid="12">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56" fill="hold">
                      <p:stCondLst>
                        <p:cond delay="indefinite"/>
                      </p:stCondLst>
                      <p:childTnLst>
                        <p:par>
                          <p:cTn id="57" fill="hold">
                            <p:stCondLst>
                              <p:cond delay="0"/>
                            </p:stCondLst>
                            <p:childTnLst>
                              <p:par>
                                <p:cTn id="58" presetID="10" presetClass="entr" presetSubtype="0" fill="hold" nodeType="clickEffect">
                                  <p:stCondLst>
                                    <p:cond delay="0"/>
                                  </p:stCondLst>
                                  <p:childTnLst>
                                    <p:set>
                                      <p:cBhvr>
                                        <p:cTn id="59" dur="1" fill="hold">
                                          <p:stCondLst>
                                            <p:cond delay="0"/>
                                          </p:stCondLst>
                                        </p:cTn>
                                        <p:tgtEl>
                                          <p:spTgt spid="2"/>
                                        </p:tgtEl>
                                        <p:attrNameLst>
                                          <p:attrName>style.visibility</p:attrName>
                                        </p:attrNameLst>
                                      </p:cBhvr>
                                      <p:to>
                                        <p:strVal val="visible"/>
                                      </p:to>
                                    </p:set>
                                    <p:animEffect transition="in" filter="fade">
                                      <p:cBhvr>
                                        <p:cTn id="60" dur="500"/>
                                        <p:tgtEl>
                                          <p:spTgt spid="2"/>
                                        </p:tgtEl>
                                      </p:cBhvr>
                                    </p:animEffect>
                                  </p:childTnLst>
                                </p:cTn>
                              </p:par>
                              <p:par>
                                <p:cTn id="61" presetID="10" presetClass="entr" presetSubtype="0" fill="hold" grpId="0" nodeType="withEffect">
                                  <p:stCondLst>
                                    <p:cond delay="0"/>
                                  </p:stCondLst>
                                  <p:childTnLst>
                                    <p:set>
                                      <p:cBhvr>
                                        <p:cTn id="62" dur="1" fill="hold">
                                          <p:stCondLst>
                                            <p:cond delay="0"/>
                                          </p:stCondLst>
                                        </p:cTn>
                                        <p:tgtEl>
                                          <p:spTgt spid="11"/>
                                        </p:tgtEl>
                                        <p:attrNameLst>
                                          <p:attrName>style.visibility</p:attrName>
                                        </p:attrNameLst>
                                      </p:cBhvr>
                                      <p:to>
                                        <p:strVal val="visible"/>
                                      </p:to>
                                    </p:set>
                                    <p:animEffect transition="in" filter="fade">
                                      <p:cBhvr>
                                        <p:cTn id="63" dur="500"/>
                                        <p:tgtEl>
                                          <p:spTgt spid="11"/>
                                        </p:tgtEl>
                                      </p:cBhvr>
                                    </p:animEffect>
                                  </p:childTnLst>
                                </p:cTn>
                              </p:par>
                            </p:childTnLst>
                          </p:cTn>
                        </p:par>
                        <p:par>
                          <p:cTn id="64" fill="hold">
                            <p:stCondLst>
                              <p:cond delay="500"/>
                            </p:stCondLst>
                            <p:childTnLst>
                              <p:par>
                                <p:cTn id="65" presetID="10" presetClass="entr" presetSubtype="0" fill="hold" grpId="0" nodeType="afterEffect">
                                  <p:stCondLst>
                                    <p:cond delay="0"/>
                                  </p:stCondLst>
                                  <p:childTnLst>
                                    <p:set>
                                      <p:cBhvr>
                                        <p:cTn id="66" dur="1" fill="hold">
                                          <p:stCondLst>
                                            <p:cond delay="0"/>
                                          </p:stCondLst>
                                        </p:cTn>
                                        <p:tgtEl>
                                          <p:spTgt spid="16"/>
                                        </p:tgtEl>
                                        <p:attrNameLst>
                                          <p:attrName>style.visibility</p:attrName>
                                        </p:attrNameLst>
                                      </p:cBhvr>
                                      <p:to>
                                        <p:strVal val="visible"/>
                                      </p:to>
                                    </p:set>
                                    <p:animEffect transition="in" filter="fade">
                                      <p:cBhvr>
                                        <p:cTn id="67" dur="30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4" grpId="0" animBg="1"/>
      <p:bldP spid="16" grpId="0"/>
      <p:bldP spid="5" grpId="0" build="p"/>
      <p:bldP spid="3" grpId="0" uiExpand="1" build="p"/>
      <p:bldP spid="11" grpId="0"/>
      <p:bldP spid="12"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 name="Shape 75"/>
          <p:cNvSpPr/>
          <p:nvPr/>
        </p:nvSpPr>
        <p:spPr>
          <a:xfrm>
            <a:off x="869863" y="1941856"/>
            <a:ext cx="8309293" cy="3910872"/>
          </a:xfrm>
          <a:prstGeom prst="rect">
            <a:avLst/>
          </a:prstGeom>
          <a:ln w="3175">
            <a:miter lim="400000"/>
          </a:ln>
          <a:extLst>
            <a:ext uri="{C572A759-6A51-4108-AA02-DFA0A04FC94B}">
              <ma14:wrappingTextBoxFlag xmlns="" xmlns:ma14="http://schemas.microsoft.com/office/mac/drawingml/2011/main" val="1"/>
            </a:ext>
          </a:extLst>
        </p:spPr>
        <p:txBody>
          <a:bodyPr lIns="38100" tIns="38100" rIns="38100" bIns="38100">
            <a:noAutofit/>
          </a:bodyPr>
          <a:lstStyle/>
          <a:p>
            <a:pPr algn="ctr">
              <a:lnSpc>
                <a:spcPct val="150000"/>
              </a:lnSpc>
            </a:pPr>
            <a:r>
              <a:rPr lang="en-US" sz="4000" dirty="0">
                <a:solidFill>
                  <a:srgbClr val="71BB9A"/>
                </a:solidFill>
                <a:cs typeface="Arial" panose="020B0604020202020204" pitchFamily="34" charset="0"/>
              </a:rPr>
              <a:t>Is all about significantly reducing the resources needed for production: people, space, investment outlays, time, etc.</a:t>
            </a:r>
            <a:endParaRPr lang="pl-PL" sz="4000" dirty="0">
              <a:solidFill>
                <a:srgbClr val="71BB9A"/>
              </a:solidFill>
              <a:cs typeface="Arial" panose="020B0604020202020204" pitchFamily="34" charset="0"/>
            </a:endParaRPr>
          </a:p>
        </p:txBody>
      </p:sp>
      <p:sp>
        <p:nvSpPr>
          <p:cNvPr id="76" name="Shape 76"/>
          <p:cNvSpPr>
            <a:spLocks noGrp="1"/>
          </p:cNvSpPr>
          <p:nvPr>
            <p:ph type="sldNum" sz="quarter" idx="2"/>
          </p:nvPr>
        </p:nvSpPr>
        <p:spPr>
          <a:prstGeom prst="rect">
            <a:avLst/>
          </a:prstGeom>
          <a:extLst>
            <a:ext uri="{C572A759-6A51-4108-AA02-DFA0A04FC94B}">
              <ma14:wrappingTextBoxFlag xmlns="" xmlns:ma14="http://schemas.microsoft.com/office/mac/drawingml/2011/main" val="1"/>
            </a:ext>
          </a:extLst>
        </p:spPr>
        <p:txBody>
          <a:bodyPr/>
          <a:lstStyle/>
          <a:p>
            <a:fld id="{86CB4B4D-7CA3-9044-876B-883B54F8677D}" type="slidenum">
              <a:rPr dirty="0"/>
              <a:pPr/>
              <a:t>14</a:t>
            </a:fld>
            <a:endParaRPr dirty="0"/>
          </a:p>
        </p:txBody>
      </p:sp>
      <p:sp>
        <p:nvSpPr>
          <p:cNvPr id="78" name="Shape 78"/>
          <p:cNvSpPr/>
          <p:nvPr/>
        </p:nvSpPr>
        <p:spPr>
          <a:xfrm>
            <a:off x="10490538" y="-30104"/>
            <a:ext cx="11940075" cy="13799328"/>
          </a:xfrm>
          <a:prstGeom prst="rect">
            <a:avLst/>
          </a:prstGeom>
          <a:solidFill>
            <a:srgbClr val="496F63"/>
          </a:solidFill>
          <a:ln w="3175">
            <a:miter lim="400000"/>
          </a:ln>
        </p:spPr>
        <p:txBody>
          <a:bodyPr lIns="38100" tIns="38100" rIns="38100" bIns="38100" anchor="ctr"/>
          <a:lstStyle/>
          <a:p>
            <a:pPr algn="ctr">
              <a:defRPr sz="3000">
                <a:solidFill>
                  <a:srgbClr val="FFFFFF"/>
                </a:solidFill>
                <a:latin typeface="Helvetica Light"/>
                <a:ea typeface="Helvetica Light"/>
                <a:cs typeface="Helvetica Light"/>
                <a:sym typeface="Helvetica Light"/>
              </a:defRPr>
            </a:pPr>
            <a:endParaRPr/>
          </a:p>
        </p:txBody>
      </p:sp>
      <p:sp>
        <p:nvSpPr>
          <p:cNvPr id="10" name="Shape 104">
            <a:extLst>
              <a:ext uri="{FF2B5EF4-FFF2-40B4-BE49-F238E27FC236}">
                <a16:creationId xmlns:a16="http://schemas.microsoft.com/office/drawing/2014/main" id="{A074FF72-FDD9-4BF9-9811-6B027CDE66E2}"/>
              </a:ext>
            </a:extLst>
          </p:cNvPr>
          <p:cNvSpPr/>
          <p:nvPr/>
        </p:nvSpPr>
        <p:spPr>
          <a:xfrm>
            <a:off x="123496" y="386231"/>
            <a:ext cx="23679807" cy="2276806"/>
          </a:xfrm>
          <a:prstGeom prst="rect">
            <a:avLst/>
          </a:prstGeom>
          <a:ln w="3175">
            <a:miter lim="400000"/>
          </a:ln>
          <a:extLst>
            <a:ext uri="{C572A759-6A51-4108-AA02-DFA0A04FC94B}">
              <ma14:wrappingTextBoxFlag xmlns="" xmlns:ma14="http://schemas.microsoft.com/office/mac/drawingml/2011/main" val="1"/>
            </a:ext>
          </a:extLst>
        </p:spPr>
        <p:txBody>
          <a:bodyPr lIns="38100" tIns="38100" rIns="38100" bIns="38100">
            <a:normAutofit/>
          </a:bodyPr>
          <a:lstStyle>
            <a:lvl1pPr algn="l">
              <a:lnSpc>
                <a:spcPct val="80000"/>
              </a:lnSpc>
              <a:defRPr sz="10000" b="1">
                <a:solidFill>
                  <a:srgbClr val="393941"/>
                </a:solidFill>
                <a:latin typeface="Montserrat-SemiBold"/>
                <a:ea typeface="Montserrat-SemiBold"/>
                <a:cs typeface="Montserrat-SemiBold"/>
                <a:sym typeface="Montserrat-SemiBold"/>
              </a:defRPr>
            </a:lvl1pPr>
          </a:lstStyle>
          <a:p>
            <a:r>
              <a:rPr lang="pl-PL" sz="9000" dirty="0">
                <a:solidFill>
                  <a:srgbClr val="496F63"/>
                </a:solidFill>
                <a:latin typeface="Arial" panose="020B0604020202020204" pitchFamily="34" charset="0"/>
                <a:cs typeface="Arial" panose="020B0604020202020204" pitchFamily="34" charset="0"/>
              </a:rPr>
              <a:t>Lean Management</a:t>
            </a:r>
            <a:endParaRPr sz="4000" dirty="0">
              <a:solidFill>
                <a:srgbClr val="FFFFFF"/>
              </a:solidFill>
              <a:latin typeface="Arial" panose="020B0604020202020204" pitchFamily="34" charset="0"/>
              <a:cs typeface="Arial" panose="020B0604020202020204" pitchFamily="34" charset="0"/>
            </a:endParaRPr>
          </a:p>
        </p:txBody>
      </p:sp>
      <p:sp>
        <p:nvSpPr>
          <p:cNvPr id="11" name="Prostokąt 10">
            <a:extLst>
              <a:ext uri="{FF2B5EF4-FFF2-40B4-BE49-F238E27FC236}">
                <a16:creationId xmlns:a16="http://schemas.microsoft.com/office/drawing/2014/main" id="{53B8BC36-4FE6-4117-977E-87CD337582CC}"/>
              </a:ext>
            </a:extLst>
          </p:cNvPr>
          <p:cNvSpPr/>
          <p:nvPr/>
        </p:nvSpPr>
        <p:spPr>
          <a:xfrm>
            <a:off x="10989550" y="13126011"/>
            <a:ext cx="11192488" cy="384721"/>
          </a:xfrm>
          <a:prstGeom prst="rect">
            <a:avLst/>
          </a:prstGeom>
        </p:spPr>
        <p:txBody>
          <a:bodyPr wrap="none" lIns="91440" tIns="45720" rIns="91440" bIns="45720" anchor="t">
            <a:spAutoFit/>
          </a:bodyPr>
          <a:lstStyle/>
          <a:p>
            <a:r>
              <a:rPr lang="pl-PL" sz="1900" dirty="0">
                <a:solidFill>
                  <a:schemeClr val="tx1"/>
                </a:solidFill>
              </a:rPr>
              <a:t>Source: J. </a:t>
            </a:r>
            <a:r>
              <a:rPr lang="pl-PL" sz="1900" dirty="0" err="1">
                <a:solidFill>
                  <a:schemeClr val="tx1"/>
                </a:solidFill>
              </a:rPr>
              <a:t>Liker</a:t>
            </a:r>
            <a:r>
              <a:rPr lang="pl-PL" sz="1900" dirty="0">
                <a:solidFill>
                  <a:schemeClr val="tx1"/>
                </a:solidFill>
              </a:rPr>
              <a:t>, </a:t>
            </a:r>
            <a:r>
              <a:rPr lang="en-US" sz="1900" dirty="0">
                <a:solidFill>
                  <a:schemeClr val="tx1"/>
                </a:solidFill>
              </a:rPr>
              <a:t>The Toyota Way: 14 Management Principles from the World’s Greatest Manufacturer</a:t>
            </a:r>
            <a:endParaRPr lang="pl-PL" sz="1900" dirty="0">
              <a:solidFill>
                <a:schemeClr val="tx1"/>
              </a:solidFill>
              <a:latin typeface="Arial" panose="020B0604020202020204" pitchFamily="34" charset="0"/>
              <a:cs typeface="Arial" panose="020B0604020202020204" pitchFamily="34" charset="0"/>
            </a:endParaRPr>
          </a:p>
        </p:txBody>
      </p:sp>
      <p:sp>
        <p:nvSpPr>
          <p:cNvPr id="12" name="Prostokąt 11">
            <a:extLst>
              <a:ext uri="{FF2B5EF4-FFF2-40B4-BE49-F238E27FC236}">
                <a16:creationId xmlns:a16="http://schemas.microsoft.com/office/drawing/2014/main" id="{5EF5EA55-8E6D-465C-8E06-D8B6A7FA8B49}"/>
              </a:ext>
            </a:extLst>
          </p:cNvPr>
          <p:cNvSpPr/>
          <p:nvPr/>
        </p:nvSpPr>
        <p:spPr>
          <a:xfrm>
            <a:off x="10874266" y="205268"/>
            <a:ext cx="11526802" cy="11880175"/>
          </a:xfrm>
          <a:prstGeom prst="rect">
            <a:avLst/>
          </a:prstGeom>
        </p:spPr>
        <p:txBody>
          <a:bodyPr wrap="square">
            <a:spAutoFit/>
          </a:bodyPr>
          <a:lstStyle/>
          <a:p>
            <a:pPr algn="l">
              <a:spcAft>
                <a:spcPts val="1200"/>
              </a:spcAft>
            </a:pPr>
            <a:r>
              <a:rPr lang="en-US" sz="8800" dirty="0">
                <a:solidFill>
                  <a:srgbClr val="FFFFFF"/>
                </a:solidFill>
                <a:latin typeface="Arial" panose="020B0604020202020204" pitchFamily="34" charset="0"/>
                <a:cs typeface="Arial" panose="020B0604020202020204" pitchFamily="34" charset="0"/>
              </a:rPr>
              <a:t>This concept supports: </a:t>
            </a:r>
          </a:p>
          <a:p>
            <a:pPr algn="l">
              <a:spcAft>
                <a:spcPts val="1200"/>
              </a:spcAft>
            </a:pPr>
            <a:endParaRPr lang="en-US" sz="1800" dirty="0">
              <a:solidFill>
                <a:srgbClr val="FFFFFF"/>
              </a:solidFill>
            </a:endParaRPr>
          </a:p>
          <a:p>
            <a:pPr marL="685800" indent="-685800" algn="l">
              <a:spcAft>
                <a:spcPts val="1200"/>
              </a:spcAft>
              <a:buFont typeface="Arial" panose="020B0604020202020204" pitchFamily="34" charset="0"/>
              <a:buChar char="•"/>
            </a:pPr>
            <a:r>
              <a:rPr lang="en-US" sz="5000" dirty="0">
                <a:solidFill>
                  <a:srgbClr val="FFFFFF"/>
                </a:solidFill>
              </a:rPr>
              <a:t>An increase in competitive ability </a:t>
            </a:r>
          </a:p>
          <a:p>
            <a:pPr marL="685800" indent="-685800" algn="l">
              <a:spcAft>
                <a:spcPts val="1200"/>
              </a:spcAft>
              <a:buFont typeface="Arial" panose="020B0604020202020204" pitchFamily="34" charset="0"/>
              <a:buChar char="•"/>
            </a:pPr>
            <a:r>
              <a:rPr lang="en-US" sz="5000" dirty="0">
                <a:solidFill>
                  <a:srgbClr val="FFFFFF"/>
                </a:solidFill>
              </a:rPr>
              <a:t>An increase in work efficiency,  flattening hierarchy, shortening decision-making time</a:t>
            </a:r>
          </a:p>
          <a:p>
            <a:pPr marL="685800" indent="-685800" algn="l">
              <a:spcAft>
                <a:spcPts val="1200"/>
              </a:spcAft>
              <a:buFont typeface="Arial" panose="020B0604020202020204" pitchFamily="34" charset="0"/>
              <a:buChar char="•"/>
            </a:pPr>
            <a:r>
              <a:rPr lang="en-US" sz="5000" dirty="0">
                <a:solidFill>
                  <a:srgbClr val="FFFFFF"/>
                </a:solidFill>
              </a:rPr>
              <a:t>More attention to the needs and wishes of customers</a:t>
            </a:r>
          </a:p>
          <a:p>
            <a:pPr marL="685800" indent="-685800" algn="l">
              <a:spcAft>
                <a:spcPts val="1200"/>
              </a:spcAft>
              <a:buFont typeface="Arial" panose="020B0604020202020204" pitchFamily="34" charset="0"/>
              <a:buChar char="•"/>
            </a:pPr>
            <a:r>
              <a:rPr lang="en-US" sz="5000" dirty="0">
                <a:solidFill>
                  <a:srgbClr val="FFFFFF"/>
                </a:solidFill>
              </a:rPr>
              <a:t>Increased employee satisfaction due to better communication between managers and staff</a:t>
            </a:r>
          </a:p>
          <a:p>
            <a:pPr marL="685800" indent="-685800" algn="l">
              <a:spcAft>
                <a:spcPts val="1200"/>
              </a:spcAft>
              <a:buFont typeface="Arial" panose="020B0604020202020204" pitchFamily="34" charset="0"/>
              <a:buChar char="•"/>
            </a:pPr>
            <a:r>
              <a:rPr lang="en-US" sz="5000" dirty="0">
                <a:solidFill>
                  <a:srgbClr val="FFFFFF"/>
                </a:solidFill>
              </a:rPr>
              <a:t>More motivated employees that identify with the company's successes</a:t>
            </a:r>
            <a:endParaRPr lang="pl-PL" sz="5000" dirty="0">
              <a:solidFill>
                <a:srgbClr val="FFFFFF"/>
              </a:solidFill>
              <a:latin typeface="Arial" panose="020B0604020202020204" pitchFamily="34" charset="0"/>
              <a:cs typeface="Arial" panose="020B0604020202020204" pitchFamily="34" charset="0"/>
            </a:endParaRPr>
          </a:p>
        </p:txBody>
      </p:sp>
      <p:sp>
        <p:nvSpPr>
          <p:cNvPr id="13" name="Prostokąt 12">
            <a:extLst>
              <a:ext uri="{FF2B5EF4-FFF2-40B4-BE49-F238E27FC236}">
                <a16:creationId xmlns:a16="http://schemas.microsoft.com/office/drawing/2014/main" id="{BFCEF7F2-B6A9-4590-8715-6F7CC1A063BA}"/>
              </a:ext>
            </a:extLst>
          </p:cNvPr>
          <p:cNvSpPr/>
          <p:nvPr/>
        </p:nvSpPr>
        <p:spPr>
          <a:xfrm>
            <a:off x="2666022" y="7395545"/>
            <a:ext cx="4779217" cy="584775"/>
          </a:xfrm>
          <a:prstGeom prst="rect">
            <a:avLst/>
          </a:prstGeom>
        </p:spPr>
        <p:txBody>
          <a:bodyPr wrap="square" lIns="91440" tIns="45720" rIns="91440" bIns="45720" anchor="t">
            <a:spAutoFit/>
          </a:bodyPr>
          <a:lstStyle/>
          <a:p>
            <a:r>
              <a:rPr lang="en-GB" sz="3200" dirty="0">
                <a:solidFill>
                  <a:schemeClr val="tx1"/>
                </a:solidFill>
                <a:latin typeface="Arial" panose="020B0604020202020204" pitchFamily="34" charset="0"/>
                <a:cs typeface="Arial" panose="020B0604020202020204" pitchFamily="34" charset="0"/>
                <a:hlinkClick r:id="rId3"/>
              </a:rPr>
              <a:t>Get Lean in 90 seconds</a:t>
            </a:r>
            <a:endParaRPr lang="pl-PL" sz="3200" dirty="0">
              <a:solidFill>
                <a:schemeClr val="tx1"/>
              </a:solidFill>
              <a:latin typeface="Arial" panose="020B0604020202020204" pitchFamily="34" charset="0"/>
              <a:cs typeface="Arial" panose="020B0604020202020204" pitchFamily="34" charset="0"/>
            </a:endParaRPr>
          </a:p>
        </p:txBody>
      </p:sp>
      <p:pic>
        <p:nvPicPr>
          <p:cNvPr id="5" name="Obraz 4">
            <a:hlinkClick r:id="rId3"/>
            <a:extLst>
              <a:ext uri="{FF2B5EF4-FFF2-40B4-BE49-F238E27FC236}">
                <a16:creationId xmlns:a16="http://schemas.microsoft.com/office/drawing/2014/main" id="{F8496314-401D-462B-880F-7607366C5538}"/>
              </a:ext>
            </a:extLst>
          </p:cNvPr>
          <p:cNvPicPr>
            <a:picLocks noChangeAspect="1"/>
          </p:cNvPicPr>
          <p:nvPr/>
        </p:nvPicPr>
        <p:blipFill>
          <a:blip r:embed="rId4" cstate="print"/>
          <a:stretch>
            <a:fillRect/>
          </a:stretch>
        </p:blipFill>
        <p:spPr>
          <a:xfrm>
            <a:off x="1350654" y="8379820"/>
            <a:ext cx="7767194" cy="4366915"/>
          </a:xfrm>
          <a:prstGeom prst="rect">
            <a:avLst/>
          </a:prstGeom>
        </p:spPr>
      </p:pic>
      <p:sp>
        <p:nvSpPr>
          <p:cNvPr id="3" name="TextBox 2">
            <a:extLst>
              <a:ext uri="{FF2B5EF4-FFF2-40B4-BE49-F238E27FC236}">
                <a16:creationId xmlns:a16="http://schemas.microsoft.com/office/drawing/2014/main" id="{85120AE3-14B8-411E-B95A-665F19454076}"/>
              </a:ext>
            </a:extLst>
          </p:cNvPr>
          <p:cNvSpPr txBox="1"/>
          <p:nvPr/>
        </p:nvSpPr>
        <p:spPr>
          <a:xfrm>
            <a:off x="3728642" y="6312463"/>
            <a:ext cx="3552371" cy="815608"/>
          </a:xfrm>
          <a:prstGeom prst="rect">
            <a:avLst/>
          </a:prstGeom>
          <a:noFill/>
          <a:ln w="3175"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38100" tIns="38100" rIns="38100" bIns="38100" numCol="1" spcCol="38100" rtlCol="0" anchor="ctr">
            <a:spAutoFit/>
          </a:bodyPr>
          <a:lstStyle/>
          <a:p>
            <a:pPr marL="0" marR="0" indent="0" algn="just" defTabSz="825500" rtl="0" fontAlgn="auto" latinLnBrk="0" hangingPunct="0">
              <a:lnSpc>
                <a:spcPct val="100000"/>
              </a:lnSpc>
              <a:spcBef>
                <a:spcPts val="0"/>
              </a:spcBef>
              <a:spcAft>
                <a:spcPts val="0"/>
              </a:spcAft>
              <a:buClrTx/>
              <a:buSzTx/>
              <a:buFontTx/>
              <a:buNone/>
              <a:tabLst/>
            </a:pPr>
            <a:r>
              <a:rPr kumimoji="0" lang="en-GB" sz="4800" b="0" i="0" u="none" strike="noStrike" cap="none" spc="0" normalizeH="0" baseline="0" dirty="0">
                <a:ln>
                  <a:noFill/>
                </a:ln>
                <a:solidFill>
                  <a:schemeClr val="tx2">
                    <a:lumMod val="10000"/>
                  </a:schemeClr>
                </a:solidFill>
                <a:effectLst/>
                <a:uFillTx/>
                <a:latin typeface="Arial" panose="020B0604020202020204" pitchFamily="34" charset="0"/>
                <a:cs typeface="Arial" panose="020B0604020202020204" pitchFamily="34" charset="0"/>
                <a:sym typeface="PT Sans"/>
              </a:rPr>
              <a:t>WATCH</a:t>
            </a:r>
          </a:p>
        </p:txBody>
      </p:sp>
    </p:spTree>
    <p:extLst>
      <p:ext uri="{BB962C8B-B14F-4D97-AF65-F5344CB8AC3E}">
        <p14:creationId xmlns:p14="http://schemas.microsoft.com/office/powerpoint/2010/main" val="4938412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1000"/>
                                        <p:tgtEl>
                                          <p:spTgt spid="10"/>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78"/>
                                        </p:tgtEl>
                                        <p:attrNameLst>
                                          <p:attrName>style.visibility</p:attrName>
                                        </p:attrNameLst>
                                      </p:cBhvr>
                                      <p:to>
                                        <p:strVal val="visible"/>
                                      </p:to>
                                    </p:set>
                                    <p:animEffect transition="in" filter="fade">
                                      <p:cBhvr>
                                        <p:cTn id="10" dur="1000"/>
                                        <p:tgtEl>
                                          <p:spTgt spid="78"/>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1" fill="hold" grpId="0" nodeType="clickEffect">
                                  <p:stCondLst>
                                    <p:cond delay="0"/>
                                  </p:stCondLst>
                                  <p:childTnLst>
                                    <p:set>
                                      <p:cBhvr>
                                        <p:cTn id="14" dur="1" fill="hold">
                                          <p:stCondLst>
                                            <p:cond delay="0"/>
                                          </p:stCondLst>
                                        </p:cTn>
                                        <p:tgtEl>
                                          <p:spTgt spid="12">
                                            <p:txEl>
                                              <p:pRg st="0" end="0"/>
                                            </p:txEl>
                                          </p:spTgt>
                                        </p:tgtEl>
                                        <p:attrNameLst>
                                          <p:attrName>style.visibility</p:attrName>
                                        </p:attrNameLst>
                                      </p:cBhvr>
                                      <p:to>
                                        <p:strVal val="visible"/>
                                      </p:to>
                                    </p:set>
                                    <p:animEffect transition="in" filter="wipe(up)">
                                      <p:cBhvr>
                                        <p:cTn id="15" dur="500"/>
                                        <p:tgtEl>
                                          <p:spTgt spid="12">
                                            <p:txEl>
                                              <p:pRg st="0" end="0"/>
                                            </p:txEl>
                                          </p:spTgt>
                                        </p:tgtEl>
                                      </p:cBhvr>
                                    </p:animEffect>
                                  </p:childTnLst>
                                </p:cTn>
                              </p:par>
                            </p:childTnLst>
                          </p:cTn>
                        </p:par>
                        <p:par>
                          <p:cTn id="16" fill="hold">
                            <p:stCondLst>
                              <p:cond delay="500"/>
                            </p:stCondLst>
                            <p:childTnLst>
                              <p:par>
                                <p:cTn id="17" presetID="22" presetClass="entr" presetSubtype="1" fill="hold" grpId="0" nodeType="afterEffect">
                                  <p:stCondLst>
                                    <p:cond delay="0"/>
                                  </p:stCondLst>
                                  <p:childTnLst>
                                    <p:set>
                                      <p:cBhvr>
                                        <p:cTn id="18" dur="1" fill="hold">
                                          <p:stCondLst>
                                            <p:cond delay="0"/>
                                          </p:stCondLst>
                                        </p:cTn>
                                        <p:tgtEl>
                                          <p:spTgt spid="12">
                                            <p:txEl>
                                              <p:pRg st="2" end="2"/>
                                            </p:txEl>
                                          </p:spTgt>
                                        </p:tgtEl>
                                        <p:attrNameLst>
                                          <p:attrName>style.visibility</p:attrName>
                                        </p:attrNameLst>
                                      </p:cBhvr>
                                      <p:to>
                                        <p:strVal val="visible"/>
                                      </p:to>
                                    </p:set>
                                    <p:animEffect transition="in" filter="wipe(up)">
                                      <p:cBhvr>
                                        <p:cTn id="19" dur="500"/>
                                        <p:tgtEl>
                                          <p:spTgt spid="12">
                                            <p:txEl>
                                              <p:pRg st="2" end="2"/>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1" fill="hold" grpId="0" nodeType="clickEffect">
                                  <p:stCondLst>
                                    <p:cond delay="0"/>
                                  </p:stCondLst>
                                  <p:childTnLst>
                                    <p:set>
                                      <p:cBhvr>
                                        <p:cTn id="23" dur="1" fill="hold">
                                          <p:stCondLst>
                                            <p:cond delay="0"/>
                                          </p:stCondLst>
                                        </p:cTn>
                                        <p:tgtEl>
                                          <p:spTgt spid="12">
                                            <p:txEl>
                                              <p:pRg st="3" end="3"/>
                                            </p:txEl>
                                          </p:spTgt>
                                        </p:tgtEl>
                                        <p:attrNameLst>
                                          <p:attrName>style.visibility</p:attrName>
                                        </p:attrNameLst>
                                      </p:cBhvr>
                                      <p:to>
                                        <p:strVal val="visible"/>
                                      </p:to>
                                    </p:set>
                                    <p:animEffect transition="in" filter="wipe(up)">
                                      <p:cBhvr>
                                        <p:cTn id="24" dur="1000"/>
                                        <p:tgtEl>
                                          <p:spTgt spid="12">
                                            <p:txEl>
                                              <p:pRg st="3" end="3"/>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1" fill="hold" grpId="0" nodeType="clickEffect">
                                  <p:stCondLst>
                                    <p:cond delay="0"/>
                                  </p:stCondLst>
                                  <p:childTnLst>
                                    <p:set>
                                      <p:cBhvr>
                                        <p:cTn id="28" dur="1" fill="hold">
                                          <p:stCondLst>
                                            <p:cond delay="0"/>
                                          </p:stCondLst>
                                        </p:cTn>
                                        <p:tgtEl>
                                          <p:spTgt spid="12">
                                            <p:txEl>
                                              <p:pRg st="4" end="4"/>
                                            </p:txEl>
                                          </p:spTgt>
                                        </p:tgtEl>
                                        <p:attrNameLst>
                                          <p:attrName>style.visibility</p:attrName>
                                        </p:attrNameLst>
                                      </p:cBhvr>
                                      <p:to>
                                        <p:strVal val="visible"/>
                                      </p:to>
                                    </p:set>
                                    <p:animEffect transition="in" filter="wipe(up)">
                                      <p:cBhvr>
                                        <p:cTn id="29" dur="1000"/>
                                        <p:tgtEl>
                                          <p:spTgt spid="12">
                                            <p:txEl>
                                              <p:pRg st="4" end="4"/>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22" presetClass="entr" presetSubtype="1" fill="hold" grpId="0" nodeType="clickEffect">
                                  <p:stCondLst>
                                    <p:cond delay="0"/>
                                  </p:stCondLst>
                                  <p:childTnLst>
                                    <p:set>
                                      <p:cBhvr>
                                        <p:cTn id="33" dur="1" fill="hold">
                                          <p:stCondLst>
                                            <p:cond delay="0"/>
                                          </p:stCondLst>
                                        </p:cTn>
                                        <p:tgtEl>
                                          <p:spTgt spid="12">
                                            <p:txEl>
                                              <p:pRg st="5" end="5"/>
                                            </p:txEl>
                                          </p:spTgt>
                                        </p:tgtEl>
                                        <p:attrNameLst>
                                          <p:attrName>style.visibility</p:attrName>
                                        </p:attrNameLst>
                                      </p:cBhvr>
                                      <p:to>
                                        <p:strVal val="visible"/>
                                      </p:to>
                                    </p:set>
                                    <p:animEffect transition="in" filter="wipe(up)">
                                      <p:cBhvr>
                                        <p:cTn id="34" dur="1000"/>
                                        <p:tgtEl>
                                          <p:spTgt spid="12">
                                            <p:txEl>
                                              <p:pRg st="5" end="5"/>
                                            </p:txEl>
                                          </p:spTgt>
                                        </p:tgtEl>
                                      </p:cBhvr>
                                    </p:animEffect>
                                  </p:childTnLst>
                                </p:cTn>
                              </p:par>
                            </p:childTnLst>
                          </p:cTn>
                        </p:par>
                      </p:childTnLst>
                    </p:cTn>
                  </p:par>
                  <p:par>
                    <p:cTn id="35" fill="hold">
                      <p:stCondLst>
                        <p:cond delay="indefinite"/>
                      </p:stCondLst>
                      <p:childTnLst>
                        <p:par>
                          <p:cTn id="36" fill="hold">
                            <p:stCondLst>
                              <p:cond delay="0"/>
                            </p:stCondLst>
                            <p:childTnLst>
                              <p:par>
                                <p:cTn id="37" presetID="22" presetClass="entr" presetSubtype="1" fill="hold" grpId="0" nodeType="clickEffect">
                                  <p:stCondLst>
                                    <p:cond delay="0"/>
                                  </p:stCondLst>
                                  <p:childTnLst>
                                    <p:set>
                                      <p:cBhvr>
                                        <p:cTn id="38" dur="1" fill="hold">
                                          <p:stCondLst>
                                            <p:cond delay="0"/>
                                          </p:stCondLst>
                                        </p:cTn>
                                        <p:tgtEl>
                                          <p:spTgt spid="12">
                                            <p:txEl>
                                              <p:pRg st="6" end="6"/>
                                            </p:txEl>
                                          </p:spTgt>
                                        </p:tgtEl>
                                        <p:attrNameLst>
                                          <p:attrName>style.visibility</p:attrName>
                                        </p:attrNameLst>
                                      </p:cBhvr>
                                      <p:to>
                                        <p:strVal val="visible"/>
                                      </p:to>
                                    </p:set>
                                    <p:animEffect transition="in" filter="wipe(up)">
                                      <p:cBhvr>
                                        <p:cTn id="39" dur="1000"/>
                                        <p:tgtEl>
                                          <p:spTgt spid="12">
                                            <p:txEl>
                                              <p:pRg st="6" end="6"/>
                                            </p:txEl>
                                          </p:spTgt>
                                        </p:tgtEl>
                                      </p:cBhvr>
                                    </p:animEffect>
                                  </p:childTnLst>
                                </p:cTn>
                              </p:par>
                            </p:childTnLst>
                          </p:cTn>
                        </p:par>
                        <p:par>
                          <p:cTn id="40" fill="hold">
                            <p:stCondLst>
                              <p:cond delay="1000"/>
                            </p:stCondLst>
                            <p:childTnLst>
                              <p:par>
                                <p:cTn id="41" presetID="10" presetClass="entr" presetSubtype="0" fill="hold" grpId="0" nodeType="afterEffect">
                                  <p:stCondLst>
                                    <p:cond delay="0"/>
                                  </p:stCondLst>
                                  <p:childTnLst>
                                    <p:set>
                                      <p:cBhvr>
                                        <p:cTn id="42" dur="1" fill="hold">
                                          <p:stCondLst>
                                            <p:cond delay="0"/>
                                          </p:stCondLst>
                                        </p:cTn>
                                        <p:tgtEl>
                                          <p:spTgt spid="11"/>
                                        </p:tgtEl>
                                        <p:attrNameLst>
                                          <p:attrName>style.visibility</p:attrName>
                                        </p:attrNameLst>
                                      </p:cBhvr>
                                      <p:to>
                                        <p:strVal val="visible"/>
                                      </p:to>
                                    </p:set>
                                    <p:animEffect transition="in" filter="fade">
                                      <p:cBhvr>
                                        <p:cTn id="43" dur="3000"/>
                                        <p:tgtEl>
                                          <p:spTgt spid="11"/>
                                        </p:tgtEl>
                                      </p:cBhvr>
                                    </p:animEffect>
                                  </p:childTnLst>
                                </p:cTn>
                              </p:par>
                            </p:childTnLst>
                          </p:cTn>
                        </p:par>
                      </p:childTnLst>
                    </p:cTn>
                  </p:par>
                  <p:par>
                    <p:cTn id="44" fill="hold">
                      <p:stCondLst>
                        <p:cond delay="indefinite"/>
                      </p:stCondLst>
                      <p:childTnLst>
                        <p:par>
                          <p:cTn id="45" fill="hold">
                            <p:stCondLst>
                              <p:cond delay="0"/>
                            </p:stCondLst>
                            <p:childTnLst>
                              <p:par>
                                <p:cTn id="46" presetID="42" presetClass="entr" presetSubtype="0" fill="hold" grpId="0" nodeType="clickEffect">
                                  <p:stCondLst>
                                    <p:cond delay="0"/>
                                  </p:stCondLst>
                                  <p:childTnLst>
                                    <p:set>
                                      <p:cBhvr>
                                        <p:cTn id="47" dur="1" fill="hold">
                                          <p:stCondLst>
                                            <p:cond delay="0"/>
                                          </p:stCondLst>
                                        </p:cTn>
                                        <p:tgtEl>
                                          <p:spTgt spid="75"/>
                                        </p:tgtEl>
                                        <p:attrNameLst>
                                          <p:attrName>style.visibility</p:attrName>
                                        </p:attrNameLst>
                                      </p:cBhvr>
                                      <p:to>
                                        <p:strVal val="visible"/>
                                      </p:to>
                                    </p:set>
                                    <p:animEffect transition="in" filter="fade">
                                      <p:cBhvr>
                                        <p:cTn id="48" dur="1000"/>
                                        <p:tgtEl>
                                          <p:spTgt spid="75"/>
                                        </p:tgtEl>
                                      </p:cBhvr>
                                    </p:animEffect>
                                    <p:anim calcmode="lin" valueType="num">
                                      <p:cBhvr>
                                        <p:cTn id="49" dur="1000" fill="hold"/>
                                        <p:tgtEl>
                                          <p:spTgt spid="75"/>
                                        </p:tgtEl>
                                        <p:attrNameLst>
                                          <p:attrName>ppt_x</p:attrName>
                                        </p:attrNameLst>
                                      </p:cBhvr>
                                      <p:tavLst>
                                        <p:tav tm="0">
                                          <p:val>
                                            <p:strVal val="#ppt_x"/>
                                          </p:val>
                                        </p:tav>
                                        <p:tav tm="100000">
                                          <p:val>
                                            <p:strVal val="#ppt_x"/>
                                          </p:val>
                                        </p:tav>
                                      </p:tavLst>
                                    </p:anim>
                                    <p:anim calcmode="lin" valueType="num">
                                      <p:cBhvr>
                                        <p:cTn id="50" dur="1000" fill="hold"/>
                                        <p:tgtEl>
                                          <p:spTgt spid="75"/>
                                        </p:tgtEl>
                                        <p:attrNameLst>
                                          <p:attrName>ppt_y</p:attrName>
                                        </p:attrNameLst>
                                      </p:cBhvr>
                                      <p:tavLst>
                                        <p:tav tm="0">
                                          <p:val>
                                            <p:strVal val="#ppt_y+.1"/>
                                          </p:val>
                                        </p:tav>
                                        <p:tav tm="100000">
                                          <p:val>
                                            <p:strVal val="#ppt_y"/>
                                          </p:val>
                                        </p:tav>
                                      </p:tavLst>
                                    </p:anim>
                                  </p:childTnLst>
                                </p:cTn>
                              </p:par>
                              <p:par>
                                <p:cTn id="51" presetID="10" presetClass="entr" presetSubtype="0" fill="hold" nodeType="withEffect">
                                  <p:stCondLst>
                                    <p:cond delay="0"/>
                                  </p:stCondLst>
                                  <p:childTnLst>
                                    <p:set>
                                      <p:cBhvr>
                                        <p:cTn id="52" dur="1" fill="hold">
                                          <p:stCondLst>
                                            <p:cond delay="0"/>
                                          </p:stCondLst>
                                        </p:cTn>
                                        <p:tgtEl>
                                          <p:spTgt spid="5"/>
                                        </p:tgtEl>
                                        <p:attrNameLst>
                                          <p:attrName>style.visibility</p:attrName>
                                        </p:attrNameLst>
                                      </p:cBhvr>
                                      <p:to>
                                        <p:strVal val="visible"/>
                                      </p:to>
                                    </p:set>
                                    <p:animEffect transition="in" filter="fade">
                                      <p:cBhvr>
                                        <p:cTn id="53" dur="500"/>
                                        <p:tgtEl>
                                          <p:spTgt spid="5"/>
                                        </p:tgtEl>
                                      </p:cBhvr>
                                    </p:animEffect>
                                  </p:childTnLst>
                                </p:cTn>
                              </p:par>
                            </p:childTnLst>
                          </p:cTn>
                        </p:par>
                        <p:par>
                          <p:cTn id="54" fill="hold">
                            <p:stCondLst>
                              <p:cond delay="1000"/>
                            </p:stCondLst>
                            <p:childTnLst>
                              <p:par>
                                <p:cTn id="55" presetID="10" presetClass="entr" presetSubtype="0" fill="hold" grpId="0" nodeType="afterEffect">
                                  <p:stCondLst>
                                    <p:cond delay="0"/>
                                  </p:stCondLst>
                                  <p:childTnLst>
                                    <p:set>
                                      <p:cBhvr>
                                        <p:cTn id="56" dur="1" fill="hold">
                                          <p:stCondLst>
                                            <p:cond delay="0"/>
                                          </p:stCondLst>
                                        </p:cTn>
                                        <p:tgtEl>
                                          <p:spTgt spid="13"/>
                                        </p:tgtEl>
                                        <p:attrNameLst>
                                          <p:attrName>style.visibility</p:attrName>
                                        </p:attrNameLst>
                                      </p:cBhvr>
                                      <p:to>
                                        <p:strVal val="visible"/>
                                      </p:to>
                                    </p:set>
                                    <p:animEffect transition="in" filter="fade">
                                      <p:cBhvr>
                                        <p:cTn id="57" dur="30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 grpId="0" animBg="1"/>
      <p:bldP spid="78" grpId="0" animBg="1"/>
      <p:bldP spid="10" grpId="0" animBg="1"/>
      <p:bldP spid="11" grpId="0"/>
      <p:bldP spid="12" grpId="0" uiExpand="1" build="p"/>
      <p:bldP spid="13"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 name="Shape 76"/>
          <p:cNvSpPr>
            <a:spLocks noGrp="1"/>
          </p:cNvSpPr>
          <p:nvPr>
            <p:ph type="sldNum" sz="quarter" idx="2"/>
          </p:nvPr>
        </p:nvSpPr>
        <p:spPr>
          <a:prstGeom prst="rect">
            <a:avLst/>
          </a:prstGeom>
          <a:extLst>
            <a:ext uri="{C572A759-6A51-4108-AA02-DFA0A04FC94B}">
              <ma14:wrappingTextBoxFlag xmlns="" xmlns:ma14="http://schemas.microsoft.com/office/mac/drawingml/2011/main" val="1"/>
            </a:ext>
          </a:extLst>
        </p:spPr>
        <p:txBody>
          <a:bodyPr/>
          <a:lstStyle/>
          <a:p>
            <a:fld id="{86CB4B4D-7CA3-9044-876B-883B54F8677D}" type="slidenum">
              <a:rPr/>
              <a:pPr/>
              <a:t>15</a:t>
            </a:fld>
            <a:endParaRPr/>
          </a:p>
        </p:txBody>
      </p:sp>
      <p:sp>
        <p:nvSpPr>
          <p:cNvPr id="78" name="Shape 78"/>
          <p:cNvSpPr/>
          <p:nvPr/>
        </p:nvSpPr>
        <p:spPr>
          <a:xfrm>
            <a:off x="0" y="2734205"/>
            <a:ext cx="24384000" cy="10223358"/>
          </a:xfrm>
          <a:prstGeom prst="rect">
            <a:avLst/>
          </a:prstGeom>
          <a:solidFill>
            <a:srgbClr val="496F63"/>
          </a:solidFill>
          <a:ln w="3175">
            <a:miter lim="400000"/>
          </a:ln>
        </p:spPr>
        <p:txBody>
          <a:bodyPr lIns="38100" tIns="38100" rIns="38100" bIns="38100" anchor="ctr"/>
          <a:lstStyle/>
          <a:p>
            <a:pPr algn="ctr">
              <a:defRPr sz="3000">
                <a:solidFill>
                  <a:srgbClr val="FFFFFF"/>
                </a:solidFill>
                <a:latin typeface="Helvetica Light"/>
                <a:ea typeface="Helvetica Light"/>
                <a:cs typeface="Helvetica Light"/>
                <a:sym typeface="Helvetica Light"/>
              </a:defRPr>
            </a:pPr>
            <a:endParaRPr/>
          </a:p>
        </p:txBody>
      </p:sp>
      <p:sp>
        <p:nvSpPr>
          <p:cNvPr id="10" name="Shape 104">
            <a:extLst>
              <a:ext uri="{FF2B5EF4-FFF2-40B4-BE49-F238E27FC236}">
                <a16:creationId xmlns:a16="http://schemas.microsoft.com/office/drawing/2014/main" id="{A074FF72-FDD9-4BF9-9811-6B027CDE66E2}"/>
              </a:ext>
            </a:extLst>
          </p:cNvPr>
          <p:cNvSpPr/>
          <p:nvPr/>
        </p:nvSpPr>
        <p:spPr>
          <a:xfrm>
            <a:off x="352096" y="457398"/>
            <a:ext cx="23679807" cy="2276806"/>
          </a:xfrm>
          <a:prstGeom prst="rect">
            <a:avLst/>
          </a:prstGeom>
          <a:ln w="3175">
            <a:miter lim="400000"/>
          </a:ln>
          <a:extLst>
            <a:ext uri="{C572A759-6A51-4108-AA02-DFA0A04FC94B}">
              <ma14:wrappingTextBoxFlag xmlns="" xmlns:ma14="http://schemas.microsoft.com/office/mac/drawingml/2011/main" val="1"/>
            </a:ext>
          </a:extLst>
        </p:spPr>
        <p:txBody>
          <a:bodyPr lIns="38100" tIns="38100" rIns="38100" bIns="38100">
            <a:normAutofit fontScale="92500"/>
          </a:bodyPr>
          <a:lstStyle>
            <a:lvl1pPr algn="l">
              <a:lnSpc>
                <a:spcPct val="80000"/>
              </a:lnSpc>
              <a:defRPr sz="10000" b="1">
                <a:solidFill>
                  <a:srgbClr val="393941"/>
                </a:solidFill>
                <a:latin typeface="Montserrat-SemiBold"/>
                <a:ea typeface="Montserrat-SemiBold"/>
                <a:cs typeface="Montserrat-SemiBold"/>
                <a:sym typeface="Montserrat-SemiBold"/>
              </a:defRPr>
            </a:lvl1pPr>
          </a:lstStyle>
          <a:p>
            <a:r>
              <a:rPr lang="en-GB" sz="9000" dirty="0">
                <a:solidFill>
                  <a:srgbClr val="496F63"/>
                </a:solidFill>
                <a:latin typeface="Arial" panose="020B0604020202020204" pitchFamily="34" charset="0"/>
                <a:cs typeface="Arial" panose="020B0604020202020204" pitchFamily="34" charset="0"/>
              </a:rPr>
              <a:t>The </a:t>
            </a:r>
            <a:r>
              <a:rPr lang="pl-PL" sz="9000" dirty="0">
                <a:solidFill>
                  <a:srgbClr val="496F63"/>
                </a:solidFill>
                <a:latin typeface="Arial" panose="020B0604020202020204" pitchFamily="34" charset="0"/>
                <a:cs typeface="Arial" panose="020B0604020202020204" pitchFamily="34" charset="0"/>
              </a:rPr>
              <a:t>d</a:t>
            </a:r>
            <a:r>
              <a:rPr lang="en-US" sz="9000" dirty="0" err="1">
                <a:solidFill>
                  <a:srgbClr val="496F63"/>
                </a:solidFill>
                <a:latin typeface="Arial" panose="020B0604020202020204" pitchFamily="34" charset="0"/>
                <a:cs typeface="Arial" panose="020B0604020202020204" pitchFamily="34" charset="0"/>
              </a:rPr>
              <a:t>ifferences</a:t>
            </a:r>
            <a:r>
              <a:rPr lang="en-US" sz="9000" dirty="0">
                <a:solidFill>
                  <a:srgbClr val="496F63"/>
                </a:solidFill>
                <a:latin typeface="Arial" panose="020B0604020202020204" pitchFamily="34" charset="0"/>
                <a:cs typeface="Arial" panose="020B0604020202020204" pitchFamily="34" charset="0"/>
              </a:rPr>
              <a:t> between traditional management methods and lean management</a:t>
            </a:r>
            <a:endParaRPr sz="4000" dirty="0">
              <a:solidFill>
                <a:srgbClr val="FFFFFF"/>
              </a:solidFill>
              <a:latin typeface="Arial" panose="020B0604020202020204" pitchFamily="34" charset="0"/>
              <a:cs typeface="Arial" panose="020B0604020202020204" pitchFamily="34" charset="0"/>
            </a:endParaRPr>
          </a:p>
        </p:txBody>
      </p:sp>
      <p:sp>
        <p:nvSpPr>
          <p:cNvPr id="11" name="Prostokąt 10">
            <a:extLst>
              <a:ext uri="{FF2B5EF4-FFF2-40B4-BE49-F238E27FC236}">
                <a16:creationId xmlns:a16="http://schemas.microsoft.com/office/drawing/2014/main" id="{53B8BC36-4FE6-4117-977E-87CD337582CC}"/>
              </a:ext>
            </a:extLst>
          </p:cNvPr>
          <p:cNvSpPr/>
          <p:nvPr/>
        </p:nvSpPr>
        <p:spPr>
          <a:xfrm>
            <a:off x="8031244" y="13153607"/>
            <a:ext cx="8321509" cy="523220"/>
          </a:xfrm>
          <a:prstGeom prst="rect">
            <a:avLst/>
          </a:prstGeom>
        </p:spPr>
        <p:txBody>
          <a:bodyPr wrap="none">
            <a:spAutoFit/>
          </a:bodyPr>
          <a:lstStyle/>
          <a:p>
            <a:r>
              <a:rPr lang="pl-PL" sz="2800" dirty="0">
                <a:solidFill>
                  <a:srgbClr val="496F63"/>
                </a:solidFill>
              </a:rPr>
              <a:t>Source: R. Harris, Lean </a:t>
            </a:r>
            <a:r>
              <a:rPr lang="pl-PL" sz="2800" dirty="0" err="1">
                <a:solidFill>
                  <a:srgbClr val="496F63"/>
                </a:solidFill>
              </a:rPr>
              <a:t>Production</a:t>
            </a:r>
            <a:r>
              <a:rPr lang="pl-PL" sz="2800" dirty="0">
                <a:solidFill>
                  <a:srgbClr val="496F63"/>
                </a:solidFill>
              </a:rPr>
              <a:t> </a:t>
            </a:r>
            <a:r>
              <a:rPr lang="pl-PL" sz="2800" dirty="0" err="1">
                <a:solidFill>
                  <a:srgbClr val="496F63"/>
                </a:solidFill>
              </a:rPr>
              <a:t>Implementation</a:t>
            </a:r>
            <a:endParaRPr lang="pl-PL" sz="2800" dirty="0">
              <a:solidFill>
                <a:srgbClr val="496F63"/>
              </a:solidFill>
              <a:latin typeface="Arial" panose="020B0604020202020204" pitchFamily="34" charset="0"/>
              <a:cs typeface="Arial" panose="020B0604020202020204" pitchFamily="34" charset="0"/>
            </a:endParaRPr>
          </a:p>
        </p:txBody>
      </p:sp>
      <p:graphicFrame>
        <p:nvGraphicFramePr>
          <p:cNvPr id="14" name="Tabela 2">
            <a:extLst>
              <a:ext uri="{FF2B5EF4-FFF2-40B4-BE49-F238E27FC236}">
                <a16:creationId xmlns:a16="http://schemas.microsoft.com/office/drawing/2014/main" id="{2F202FAC-899A-4A97-8EEB-5D216CFF13D8}"/>
              </a:ext>
            </a:extLst>
          </p:cNvPr>
          <p:cNvGraphicFramePr>
            <a:graphicFrameLocks noGrp="1"/>
          </p:cNvGraphicFramePr>
          <p:nvPr>
            <p:extLst>
              <p:ext uri="{D42A27DB-BD31-4B8C-83A1-F6EECF244321}">
                <p14:modId xmlns:p14="http://schemas.microsoft.com/office/powerpoint/2010/main" val="785465354"/>
              </p:ext>
            </p:extLst>
          </p:nvPr>
        </p:nvGraphicFramePr>
        <p:xfrm>
          <a:off x="555812" y="2930248"/>
          <a:ext cx="23308234" cy="9678838"/>
        </p:xfrm>
        <a:graphic>
          <a:graphicData uri="http://schemas.openxmlformats.org/drawingml/2006/table">
            <a:tbl>
              <a:tblPr firstRow="1" bandRow="1">
                <a:tableStyleId>{C7B018BB-80A7-4F77-B60F-C8B233D01FF8}</a:tableStyleId>
              </a:tblPr>
              <a:tblGrid>
                <a:gridCol w="11654117">
                  <a:extLst>
                    <a:ext uri="{9D8B030D-6E8A-4147-A177-3AD203B41FA5}">
                      <a16:colId xmlns:a16="http://schemas.microsoft.com/office/drawing/2014/main" val="2058418015"/>
                    </a:ext>
                  </a:extLst>
                </a:gridCol>
                <a:gridCol w="11654117">
                  <a:extLst>
                    <a:ext uri="{9D8B030D-6E8A-4147-A177-3AD203B41FA5}">
                      <a16:colId xmlns:a16="http://schemas.microsoft.com/office/drawing/2014/main" val="4145792102"/>
                    </a:ext>
                  </a:extLst>
                </a:gridCol>
              </a:tblGrid>
              <a:tr h="755517">
                <a:tc>
                  <a:txBody>
                    <a:bodyPr/>
                    <a:lstStyle/>
                    <a:p>
                      <a:pPr algn="ctr"/>
                      <a:r>
                        <a:rPr lang="pl-PL" sz="4000" cap="none" baseline="0" dirty="0" err="1">
                          <a:solidFill>
                            <a:schemeClr val="tx1">
                              <a:lumMod val="20000"/>
                              <a:lumOff val="80000"/>
                            </a:schemeClr>
                          </a:solidFill>
                          <a:latin typeface="PT Sans"/>
                        </a:rPr>
                        <a:t>Traditional</a:t>
                      </a:r>
                      <a:r>
                        <a:rPr lang="pl-PL" sz="4000" cap="none" baseline="0" dirty="0">
                          <a:solidFill>
                            <a:schemeClr val="tx1">
                              <a:lumMod val="20000"/>
                              <a:lumOff val="80000"/>
                            </a:schemeClr>
                          </a:solidFill>
                          <a:latin typeface="PT Sans"/>
                        </a:rPr>
                        <a:t> </a:t>
                      </a:r>
                      <a:r>
                        <a:rPr lang="pl-PL" sz="4000" cap="none" baseline="0" dirty="0" err="1">
                          <a:solidFill>
                            <a:schemeClr val="tx1">
                              <a:lumMod val="20000"/>
                              <a:lumOff val="80000"/>
                            </a:schemeClr>
                          </a:solidFill>
                          <a:latin typeface="PT Sans"/>
                        </a:rPr>
                        <a:t>approach</a:t>
                      </a:r>
                      <a:endParaRPr lang="pl-PL" sz="4000" cap="none" baseline="0" dirty="0">
                        <a:solidFill>
                          <a:schemeClr val="tx1">
                            <a:lumMod val="20000"/>
                            <a:lumOff val="80000"/>
                          </a:schemeClr>
                        </a:solidFill>
                        <a:latin typeface="PT Sans"/>
                      </a:endParaRPr>
                    </a:p>
                  </a:txBody>
                  <a:tcPr anchor="ctr"/>
                </a:tc>
                <a:tc>
                  <a:txBody>
                    <a:bodyPr/>
                    <a:lstStyle/>
                    <a:p>
                      <a:pPr algn="ctr"/>
                      <a:r>
                        <a:rPr lang="pl-PL" sz="4000" cap="none" baseline="0" dirty="0">
                          <a:solidFill>
                            <a:schemeClr val="tx1">
                              <a:lumMod val="20000"/>
                              <a:lumOff val="80000"/>
                            </a:schemeClr>
                          </a:solidFill>
                          <a:latin typeface="PT Sans"/>
                        </a:rPr>
                        <a:t>Lean Management</a:t>
                      </a:r>
                    </a:p>
                  </a:txBody>
                  <a:tcPr anchor="ctr"/>
                </a:tc>
                <a:extLst>
                  <a:ext uri="{0D108BD9-81ED-4DB2-BD59-A6C34878D82A}">
                    <a16:rowId xmlns:a16="http://schemas.microsoft.com/office/drawing/2014/main" val="3280699887"/>
                  </a:ext>
                </a:extLst>
              </a:tr>
              <a:tr h="8923321">
                <a:tc>
                  <a:txBody>
                    <a:bodyPr/>
                    <a:lstStyle/>
                    <a:p>
                      <a:pPr marL="457200" lvl="0" indent="-457200" algn="ctr">
                        <a:spcAft>
                          <a:spcPts val="1800"/>
                        </a:spcAft>
                        <a:buFont typeface="Arial" panose="020B0604020202020204" pitchFamily="34" charset="0"/>
                        <a:buChar char="•"/>
                      </a:pPr>
                      <a:r>
                        <a:rPr lang="en-US" sz="4000" cap="none" baseline="0" dirty="0">
                          <a:solidFill>
                            <a:srgbClr val="496F63"/>
                          </a:solidFill>
                          <a:latin typeface="PT Sans"/>
                        </a:rPr>
                        <a:t>functional structure, minimal qualifications, long production cycles, large amount of inventory</a:t>
                      </a:r>
                      <a:endParaRPr lang="pl-PL" sz="4000" cap="none" baseline="0" dirty="0">
                        <a:solidFill>
                          <a:srgbClr val="496F63"/>
                        </a:solidFill>
                        <a:latin typeface="PT Sans"/>
                      </a:endParaRPr>
                    </a:p>
                    <a:p>
                      <a:pPr marL="457200" lvl="0" indent="-457200" algn="ctr">
                        <a:spcAft>
                          <a:spcPts val="1800"/>
                        </a:spcAft>
                        <a:buFont typeface="Arial" panose="020B0604020202020204" pitchFamily="34" charset="0"/>
                        <a:buChar char="•"/>
                      </a:pPr>
                      <a:r>
                        <a:rPr lang="pl-PL" sz="4000" cap="none" baseline="0" dirty="0">
                          <a:solidFill>
                            <a:srgbClr val="496F63"/>
                          </a:solidFill>
                          <a:latin typeface="PT Sans"/>
                        </a:rPr>
                        <a:t>individualism in organi</a:t>
                      </a:r>
                      <a:r>
                        <a:rPr lang="en-GB" sz="4000" cap="none" baseline="0" dirty="0">
                          <a:solidFill>
                            <a:srgbClr val="496F63"/>
                          </a:solidFill>
                          <a:latin typeface="PT Sans"/>
                        </a:rPr>
                        <a:t>s</a:t>
                      </a:r>
                      <a:r>
                        <a:rPr lang="pl-PL" sz="4000" cap="none" baseline="0" dirty="0">
                          <a:solidFill>
                            <a:srgbClr val="496F63"/>
                          </a:solidFill>
                          <a:latin typeface="PT Sans"/>
                        </a:rPr>
                        <a:t>ation</a:t>
                      </a:r>
                      <a:endParaRPr lang="pl-PL" sz="4000" dirty="0">
                        <a:solidFill>
                          <a:srgbClr val="496F63"/>
                        </a:solidFill>
                        <a:latin typeface="PT Sans"/>
                      </a:endParaRPr>
                    </a:p>
                    <a:p>
                      <a:pPr marL="457200" lvl="0" indent="-457200" algn="ctr">
                        <a:spcAft>
                          <a:spcPts val="1800"/>
                        </a:spcAft>
                        <a:buFont typeface="Arial" panose="020B0604020202020204" pitchFamily="34" charset="0"/>
                        <a:buChar char="•"/>
                      </a:pPr>
                      <a:r>
                        <a:rPr lang="pl-PL" sz="4000" cap="none" baseline="0" dirty="0" err="1">
                          <a:solidFill>
                            <a:srgbClr val="496F63"/>
                          </a:solidFill>
                          <a:latin typeface="PT Sans"/>
                        </a:rPr>
                        <a:t>guided</a:t>
                      </a:r>
                      <a:r>
                        <a:rPr lang="pl-PL" sz="4000" cap="none" baseline="0" dirty="0">
                          <a:solidFill>
                            <a:srgbClr val="496F63"/>
                          </a:solidFill>
                          <a:latin typeface="PT Sans"/>
                        </a:rPr>
                        <a:t> by o</a:t>
                      </a:r>
                      <a:r>
                        <a:rPr lang="en-US" sz="4000" cap="none" baseline="0" dirty="0" err="1">
                          <a:solidFill>
                            <a:srgbClr val="496F63"/>
                          </a:solidFill>
                          <a:latin typeface="PT Sans"/>
                        </a:rPr>
                        <a:t>rders</a:t>
                      </a:r>
                      <a:r>
                        <a:rPr lang="en-US" sz="4000" cap="none" baseline="0" dirty="0">
                          <a:solidFill>
                            <a:srgbClr val="496F63"/>
                          </a:solidFill>
                          <a:latin typeface="PT Sans"/>
                        </a:rPr>
                        <a:t> and coercion</a:t>
                      </a:r>
                      <a:endParaRPr lang="pl-PL" sz="4000" dirty="0">
                        <a:solidFill>
                          <a:srgbClr val="496F63"/>
                        </a:solidFill>
                        <a:latin typeface="PT Sans"/>
                      </a:endParaRPr>
                    </a:p>
                    <a:p>
                      <a:pPr marL="457200" lvl="0" indent="-457200" algn="ctr">
                        <a:spcAft>
                          <a:spcPts val="1800"/>
                        </a:spcAft>
                        <a:buFont typeface="Arial" panose="020B0604020202020204" pitchFamily="34" charset="0"/>
                        <a:buChar char="•"/>
                      </a:pPr>
                      <a:r>
                        <a:rPr lang="en-US" sz="4000" cap="none" baseline="0" dirty="0">
                          <a:solidFill>
                            <a:srgbClr val="496F63"/>
                          </a:solidFill>
                          <a:latin typeface="PT Sans"/>
                        </a:rPr>
                        <a:t>loyalty and obedience, alienation and rebellion</a:t>
                      </a:r>
                      <a:endParaRPr lang="pl-PL" sz="4000" dirty="0">
                        <a:solidFill>
                          <a:srgbClr val="496F63"/>
                        </a:solidFill>
                        <a:latin typeface="PT Sans"/>
                      </a:endParaRPr>
                    </a:p>
                    <a:p>
                      <a:pPr marL="457200" lvl="0" indent="-457200" algn="ctr">
                        <a:spcAft>
                          <a:spcPts val="1800"/>
                        </a:spcAft>
                        <a:buFont typeface="Arial" panose="020B0604020202020204" pitchFamily="34" charset="0"/>
                        <a:buChar char="•"/>
                      </a:pPr>
                      <a:r>
                        <a:rPr lang="en-US" sz="4000" cap="none" baseline="0" dirty="0">
                          <a:solidFill>
                            <a:srgbClr val="496F63"/>
                          </a:solidFill>
                          <a:latin typeface="PT Sans"/>
                        </a:rPr>
                        <a:t>narrow information based on reports generated by, and for, management</a:t>
                      </a:r>
                      <a:endParaRPr lang="pl-PL" sz="4000" dirty="0">
                        <a:solidFill>
                          <a:srgbClr val="496F63"/>
                        </a:solidFill>
                        <a:latin typeface="PT Sans"/>
                      </a:endParaRPr>
                    </a:p>
                    <a:p>
                      <a:pPr marL="457200" lvl="0" indent="-457200" algn="ctr">
                        <a:spcAft>
                          <a:spcPts val="1800"/>
                        </a:spcAft>
                        <a:buFont typeface="Arial" panose="020B0604020202020204" pitchFamily="34" charset="0"/>
                        <a:buChar char="•"/>
                      </a:pPr>
                      <a:r>
                        <a:rPr lang="en-US" sz="4000" cap="none" baseline="0" dirty="0">
                          <a:solidFill>
                            <a:srgbClr val="496F63"/>
                          </a:solidFill>
                          <a:latin typeface="PT Sans"/>
                        </a:rPr>
                        <a:t>product development isolated with little customer impact, independent of productive reality</a:t>
                      </a:r>
                      <a:endParaRPr lang="pl-PL" sz="4000" dirty="0">
                        <a:latin typeface="PT Sans"/>
                      </a:endParaRPr>
                    </a:p>
                  </a:txBody>
                  <a:tcPr/>
                </a:tc>
                <a:tc>
                  <a:txBody>
                    <a:bodyPr/>
                    <a:lstStyle/>
                    <a:p>
                      <a:pPr marL="571500" indent="-571500" algn="ctr">
                        <a:spcAft>
                          <a:spcPts val="1800"/>
                        </a:spcAft>
                        <a:buFont typeface="Arial" panose="020B0604020202020204" pitchFamily="34" charset="0"/>
                        <a:buChar char="•"/>
                      </a:pPr>
                      <a:r>
                        <a:rPr lang="en-US" sz="4000" cap="none" baseline="0" dirty="0">
                          <a:solidFill>
                            <a:srgbClr val="496F63"/>
                          </a:solidFill>
                          <a:latin typeface="PT Sans"/>
                        </a:rPr>
                        <a:t>process structure, high qualifications, stream production, zero inventory</a:t>
                      </a:r>
                      <a:endParaRPr lang="pl-PL" sz="4000" cap="none" baseline="0" dirty="0">
                        <a:solidFill>
                          <a:srgbClr val="496F63"/>
                        </a:solidFill>
                        <a:latin typeface="PT Sans"/>
                      </a:endParaRPr>
                    </a:p>
                    <a:p>
                      <a:pPr marL="571500" indent="-571500" algn="ctr">
                        <a:spcAft>
                          <a:spcPts val="1800"/>
                        </a:spcAft>
                        <a:buFont typeface="Arial" panose="020B0604020202020204" pitchFamily="34" charset="0"/>
                        <a:buChar char="•"/>
                      </a:pPr>
                      <a:r>
                        <a:rPr lang="en-US" sz="4000" cap="none" baseline="0" dirty="0">
                          <a:solidFill>
                            <a:srgbClr val="496F63"/>
                          </a:solidFill>
                          <a:latin typeface="PT Sans"/>
                        </a:rPr>
                        <a:t>task teams, flat </a:t>
                      </a:r>
                      <a:r>
                        <a:rPr lang="en-US" sz="4000" cap="none" baseline="0" dirty="0" err="1">
                          <a:solidFill>
                            <a:srgbClr val="496F63"/>
                          </a:solidFill>
                          <a:latin typeface="PT Sans"/>
                        </a:rPr>
                        <a:t>organisational</a:t>
                      </a:r>
                      <a:r>
                        <a:rPr lang="en-US" sz="4000" cap="none" baseline="0" dirty="0">
                          <a:solidFill>
                            <a:srgbClr val="496F63"/>
                          </a:solidFill>
                          <a:latin typeface="PT Sans"/>
                        </a:rPr>
                        <a:t> structure</a:t>
                      </a:r>
                      <a:endParaRPr lang="pl-PL" sz="4000" cap="none" baseline="0" dirty="0">
                        <a:solidFill>
                          <a:srgbClr val="496F63"/>
                        </a:solidFill>
                        <a:latin typeface="PT Sans"/>
                      </a:endParaRPr>
                    </a:p>
                    <a:p>
                      <a:pPr marL="571500" indent="-571500" algn="ctr">
                        <a:spcAft>
                          <a:spcPts val="1800"/>
                        </a:spcAft>
                        <a:buFont typeface="Arial" panose="020B0604020202020204" pitchFamily="34" charset="0"/>
                        <a:buChar char="•"/>
                      </a:pPr>
                      <a:r>
                        <a:rPr lang="en-US" sz="4000" cap="none" baseline="0" dirty="0">
                          <a:solidFill>
                            <a:srgbClr val="496F63"/>
                          </a:solidFill>
                          <a:latin typeface="PT Sans"/>
                        </a:rPr>
                        <a:t>guided by visions and participation</a:t>
                      </a:r>
                      <a:endParaRPr lang="pl-PL" sz="4000" cap="none" baseline="0" dirty="0">
                        <a:solidFill>
                          <a:srgbClr val="496F63"/>
                        </a:solidFill>
                        <a:latin typeface="PT Sans"/>
                      </a:endParaRPr>
                    </a:p>
                    <a:p>
                      <a:pPr marL="571500" indent="-571500" algn="ctr">
                        <a:spcAft>
                          <a:spcPts val="1800"/>
                        </a:spcAft>
                        <a:buFont typeface="Arial" panose="020B0604020202020204" pitchFamily="34" charset="0"/>
                        <a:buChar char="•"/>
                      </a:pPr>
                      <a:r>
                        <a:rPr lang="en-US" sz="4000" cap="none" baseline="0" dirty="0">
                          <a:solidFill>
                            <a:srgbClr val="496F63"/>
                          </a:solidFill>
                          <a:latin typeface="PT Sans"/>
                        </a:rPr>
                        <a:t>harmonious co-operation based on long-term human resource development</a:t>
                      </a:r>
                      <a:endParaRPr lang="pl-PL" sz="4000" cap="none" baseline="0" dirty="0">
                        <a:solidFill>
                          <a:srgbClr val="496F63"/>
                        </a:solidFill>
                        <a:latin typeface="PT Sans"/>
                      </a:endParaRPr>
                    </a:p>
                    <a:p>
                      <a:pPr marL="571500" indent="-571500" algn="ctr">
                        <a:spcAft>
                          <a:spcPts val="1800"/>
                        </a:spcAft>
                        <a:buFont typeface="Arial" panose="020B0604020202020204" pitchFamily="34" charset="0"/>
                        <a:buChar char="•"/>
                      </a:pPr>
                      <a:r>
                        <a:rPr lang="en-US" sz="4000" cap="none" baseline="0" dirty="0">
                          <a:solidFill>
                            <a:srgbClr val="496F63"/>
                          </a:solidFill>
                          <a:latin typeface="PT Sans"/>
                        </a:rPr>
                        <a:t>broad information, based on system control carried out by all employees</a:t>
                      </a:r>
                      <a:endParaRPr lang="pl-PL" sz="4000" cap="none" baseline="0" dirty="0">
                        <a:solidFill>
                          <a:srgbClr val="496F63"/>
                        </a:solidFill>
                        <a:latin typeface="PT Sans"/>
                      </a:endParaRPr>
                    </a:p>
                    <a:p>
                      <a:pPr marL="571500" indent="-571500" algn="ctr">
                        <a:spcAft>
                          <a:spcPts val="1800"/>
                        </a:spcAft>
                        <a:buFont typeface="Arial" panose="020B0604020202020204" pitchFamily="34" charset="0"/>
                        <a:buChar char="•"/>
                      </a:pPr>
                      <a:r>
                        <a:rPr lang="en-US" sz="4000" cap="none" baseline="0" dirty="0">
                          <a:solidFill>
                            <a:srgbClr val="496F63"/>
                          </a:solidFill>
                          <a:latin typeface="PT Sans"/>
                        </a:rPr>
                        <a:t>product development and production process in line with customer requirements</a:t>
                      </a:r>
                      <a:endParaRPr lang="pl-PL" sz="4000" cap="none" baseline="0" dirty="0">
                        <a:solidFill>
                          <a:srgbClr val="496F63"/>
                        </a:solidFill>
                        <a:latin typeface="PT Sans"/>
                      </a:endParaRPr>
                    </a:p>
                  </a:txBody>
                  <a:tcPr/>
                </a:tc>
                <a:extLst>
                  <a:ext uri="{0D108BD9-81ED-4DB2-BD59-A6C34878D82A}">
                    <a16:rowId xmlns:a16="http://schemas.microsoft.com/office/drawing/2014/main" val="51546596"/>
                  </a:ext>
                </a:extLst>
              </a:tr>
            </a:tbl>
          </a:graphicData>
        </a:graphic>
      </p:graphicFrame>
    </p:spTree>
    <p:extLst>
      <p:ext uri="{BB962C8B-B14F-4D97-AF65-F5344CB8AC3E}">
        <p14:creationId xmlns:p14="http://schemas.microsoft.com/office/powerpoint/2010/main" val="12068640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10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78"/>
                                        </p:tgtEl>
                                        <p:attrNameLst>
                                          <p:attrName>style.visibility</p:attrName>
                                        </p:attrNameLst>
                                      </p:cBhvr>
                                      <p:to>
                                        <p:strVal val="visible"/>
                                      </p:to>
                                    </p:set>
                                    <p:animEffect transition="in" filter="fade">
                                      <p:cBhvr>
                                        <p:cTn id="12" dur="1000"/>
                                        <p:tgtEl>
                                          <p:spTgt spid="78"/>
                                        </p:tgtEl>
                                      </p:cBhvr>
                                    </p:animEffect>
                                    <p:anim calcmode="lin" valueType="num">
                                      <p:cBhvr>
                                        <p:cTn id="13" dur="1000" fill="hold"/>
                                        <p:tgtEl>
                                          <p:spTgt spid="78"/>
                                        </p:tgtEl>
                                        <p:attrNameLst>
                                          <p:attrName>ppt_x</p:attrName>
                                        </p:attrNameLst>
                                      </p:cBhvr>
                                      <p:tavLst>
                                        <p:tav tm="0">
                                          <p:val>
                                            <p:strVal val="#ppt_x"/>
                                          </p:val>
                                        </p:tav>
                                        <p:tav tm="100000">
                                          <p:val>
                                            <p:strVal val="#ppt_x"/>
                                          </p:val>
                                        </p:tav>
                                      </p:tavLst>
                                    </p:anim>
                                    <p:anim calcmode="lin" valueType="num">
                                      <p:cBhvr>
                                        <p:cTn id="14" dur="1000" fill="hold"/>
                                        <p:tgtEl>
                                          <p:spTgt spid="78"/>
                                        </p:tgtEl>
                                        <p:attrNameLst>
                                          <p:attrName>ppt_y</p:attrName>
                                        </p:attrNameLst>
                                      </p:cBhvr>
                                      <p:tavLst>
                                        <p:tav tm="0">
                                          <p:val>
                                            <p:strVal val="#ppt_y+.1"/>
                                          </p:val>
                                        </p:tav>
                                        <p:tav tm="100000">
                                          <p:val>
                                            <p:strVal val="#ppt_y"/>
                                          </p:val>
                                        </p:tav>
                                      </p:tavLst>
                                    </p:anim>
                                  </p:childTnLst>
                                </p:cTn>
                              </p:par>
                            </p:childTnLst>
                          </p:cTn>
                        </p:par>
                        <p:par>
                          <p:cTn id="15" fill="hold">
                            <p:stCondLst>
                              <p:cond delay="1000"/>
                            </p:stCondLst>
                            <p:childTnLst>
                              <p:par>
                                <p:cTn id="16" presetID="22" presetClass="entr" presetSubtype="1" fill="hold" nodeType="afterEffect">
                                  <p:stCondLst>
                                    <p:cond delay="0"/>
                                  </p:stCondLst>
                                  <p:childTnLst>
                                    <p:set>
                                      <p:cBhvr>
                                        <p:cTn id="17" dur="1" fill="hold">
                                          <p:stCondLst>
                                            <p:cond delay="0"/>
                                          </p:stCondLst>
                                        </p:cTn>
                                        <p:tgtEl>
                                          <p:spTgt spid="14"/>
                                        </p:tgtEl>
                                        <p:attrNameLst>
                                          <p:attrName>style.visibility</p:attrName>
                                        </p:attrNameLst>
                                      </p:cBhvr>
                                      <p:to>
                                        <p:strVal val="visible"/>
                                      </p:to>
                                    </p:set>
                                    <p:animEffect transition="in" filter="wipe(up)">
                                      <p:cBhvr>
                                        <p:cTn id="18" dur="5000"/>
                                        <p:tgtEl>
                                          <p:spTgt spid="14"/>
                                        </p:tgtEl>
                                      </p:cBhvr>
                                    </p:animEffect>
                                  </p:childTnLst>
                                </p:cTn>
                              </p:par>
                            </p:childTnLst>
                          </p:cTn>
                        </p:par>
                        <p:par>
                          <p:cTn id="19" fill="hold">
                            <p:stCondLst>
                              <p:cond delay="6000"/>
                            </p:stCondLst>
                            <p:childTnLst>
                              <p:par>
                                <p:cTn id="20" presetID="10" presetClass="entr" presetSubtype="0" fill="hold" grpId="0" nodeType="afterEffect">
                                  <p:stCondLst>
                                    <p:cond delay="0"/>
                                  </p:stCondLst>
                                  <p:childTnLst>
                                    <p:set>
                                      <p:cBhvr>
                                        <p:cTn id="21" dur="1" fill="hold">
                                          <p:stCondLst>
                                            <p:cond delay="0"/>
                                          </p:stCondLst>
                                        </p:cTn>
                                        <p:tgtEl>
                                          <p:spTgt spid="11"/>
                                        </p:tgtEl>
                                        <p:attrNameLst>
                                          <p:attrName>style.visibility</p:attrName>
                                        </p:attrNameLst>
                                      </p:cBhvr>
                                      <p:to>
                                        <p:strVal val="visible"/>
                                      </p:to>
                                    </p:set>
                                    <p:animEffect transition="in" filter="fade">
                                      <p:cBhvr>
                                        <p:cTn id="22" dur="3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8" grpId="0" animBg="1"/>
      <p:bldP spid="10" grpId="0" animBg="1"/>
      <p:bldP spid="11"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tx2"/>
        </a:solidFill>
        <a:effectLst/>
      </p:bgPr>
    </p:bg>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A6BD78F1-BBE0-8E40-ABCD-141A772B0A8A}"/>
              </a:ext>
            </a:extLst>
          </p:cNvPr>
          <p:cNvPicPr>
            <a:picLocks noChangeAspect="1"/>
          </p:cNvPicPr>
          <p:nvPr/>
        </p:nvPicPr>
        <p:blipFill>
          <a:blip r:embed="rId3" cstate="print">
            <a:alphaModFix amt="28000"/>
            <a:extLst>
              <a:ext uri="{28A0092B-C50C-407E-A947-70E740481C1C}">
                <a14:useLocalDpi xmlns:a14="http://schemas.microsoft.com/office/drawing/2010/main" val="0"/>
              </a:ext>
            </a:extLst>
          </a:blip>
          <a:stretch>
            <a:fillRect/>
          </a:stretch>
        </p:blipFill>
        <p:spPr>
          <a:xfrm>
            <a:off x="-6417854" y="2837836"/>
            <a:ext cx="14801521" cy="15863831"/>
          </a:xfrm>
          <a:prstGeom prst="rect">
            <a:avLst/>
          </a:prstGeom>
        </p:spPr>
      </p:pic>
      <p:sp>
        <p:nvSpPr>
          <p:cNvPr id="116" name="Shape 116"/>
          <p:cNvSpPr>
            <a:spLocks noGrp="1"/>
          </p:cNvSpPr>
          <p:nvPr>
            <p:ph type="sldNum" sz="quarter" idx="2"/>
          </p:nvPr>
        </p:nvSpPr>
        <p:spPr>
          <a:prstGeom prst="rect">
            <a:avLst/>
          </a:prstGeom>
          <a:extLst>
            <a:ext uri="{C572A759-6A51-4108-AA02-DFA0A04FC94B}">
              <ma14:wrappingTextBoxFlag xmlns="" xmlns:ma14="http://schemas.microsoft.com/office/mac/drawingml/2011/main" val="1"/>
            </a:ext>
          </a:extLst>
        </p:spPr>
        <p:txBody>
          <a:bodyPr/>
          <a:lstStyle/>
          <a:p>
            <a:fld id="{86CB4B4D-7CA3-9044-876B-883B54F8677D}" type="slidenum">
              <a:rPr/>
              <a:pPr/>
              <a:t>16</a:t>
            </a:fld>
            <a:endParaRPr/>
          </a:p>
        </p:txBody>
      </p:sp>
      <p:sp>
        <p:nvSpPr>
          <p:cNvPr id="118" name="Shape 118"/>
          <p:cNvSpPr/>
          <p:nvPr/>
        </p:nvSpPr>
        <p:spPr>
          <a:xfrm>
            <a:off x="4028690" y="438007"/>
            <a:ext cx="16284911" cy="3623192"/>
          </a:xfrm>
          <a:prstGeom prst="rect">
            <a:avLst/>
          </a:prstGeom>
          <a:ln w="3175">
            <a:miter lim="400000"/>
          </a:ln>
          <a:extLst>
            <a:ext uri="{C572A759-6A51-4108-AA02-DFA0A04FC94B}">
              <ma14:wrappingTextBoxFlag xmlns="" xmlns:ma14="http://schemas.microsoft.com/office/mac/drawingml/2011/main" val="1"/>
            </a:ext>
          </a:extLst>
        </p:spPr>
        <p:txBody>
          <a:bodyPr lIns="38100" tIns="38100" rIns="38100" bIns="38100">
            <a:normAutofit fontScale="70000" lnSpcReduction="20000"/>
          </a:bodyPr>
          <a:lstStyle>
            <a:lvl1pPr algn="ctr">
              <a:lnSpc>
                <a:spcPct val="80000"/>
              </a:lnSpc>
              <a:defRPr sz="10000" b="1">
                <a:solidFill>
                  <a:srgbClr val="F4F5F7"/>
                </a:solidFill>
                <a:latin typeface="Montserrat-SemiBold"/>
                <a:ea typeface="Montserrat-SemiBold"/>
                <a:cs typeface="Montserrat-SemiBold"/>
                <a:sym typeface="Montserrat-SemiBold"/>
              </a:defRPr>
            </a:lvl1pPr>
          </a:lstStyle>
          <a:p>
            <a:pPr>
              <a:lnSpc>
                <a:spcPct val="120000"/>
              </a:lnSpc>
            </a:pPr>
            <a:r>
              <a:rPr lang="pl-PL" dirty="0" err="1">
                <a:solidFill>
                  <a:srgbClr val="496F63"/>
                </a:solidFill>
                <a:latin typeface="Arial" panose="020B0604020202020204" pitchFamily="34" charset="0"/>
                <a:cs typeface="Arial" panose="020B0604020202020204" pitchFamily="34" charset="0"/>
              </a:rPr>
              <a:t>Meet</a:t>
            </a:r>
            <a:r>
              <a:rPr lang="pl-PL" dirty="0">
                <a:solidFill>
                  <a:srgbClr val="496F63"/>
                </a:solidFill>
                <a:latin typeface="Arial" panose="020B0604020202020204" pitchFamily="34" charset="0"/>
                <a:cs typeface="Arial" panose="020B0604020202020204" pitchFamily="34" charset="0"/>
              </a:rPr>
              <a:t> </a:t>
            </a:r>
            <a:r>
              <a:rPr lang="en-US" dirty="0">
                <a:solidFill>
                  <a:srgbClr val="496F63"/>
                </a:solidFill>
                <a:latin typeface="Arial" panose="020B0604020202020204" pitchFamily="34" charset="0"/>
                <a:cs typeface="Arial" panose="020B0604020202020204" pitchFamily="34" charset="0"/>
              </a:rPr>
              <a:t>5S </a:t>
            </a:r>
            <a:r>
              <a:rPr lang="pl-PL" dirty="0">
                <a:solidFill>
                  <a:srgbClr val="496F63"/>
                </a:solidFill>
                <a:latin typeface="Arial" panose="020B0604020202020204" pitchFamily="34" charset="0"/>
                <a:cs typeface="Arial" panose="020B0604020202020204" pitchFamily="34" charset="0"/>
              </a:rPr>
              <a:t>–</a:t>
            </a:r>
            <a:r>
              <a:rPr lang="en-US" dirty="0">
                <a:solidFill>
                  <a:srgbClr val="496F63"/>
                </a:solidFill>
                <a:latin typeface="Arial" panose="020B0604020202020204" pitchFamily="34" charset="0"/>
                <a:cs typeface="Arial" panose="020B0604020202020204" pitchFamily="34" charset="0"/>
              </a:rPr>
              <a:t> one of the most important tools of Lean Management</a:t>
            </a:r>
            <a:endParaRPr dirty="0">
              <a:solidFill>
                <a:srgbClr val="496F63"/>
              </a:solidFill>
              <a:latin typeface="Arial" panose="020B0604020202020204" pitchFamily="34" charset="0"/>
              <a:cs typeface="Arial" panose="020B0604020202020204" pitchFamily="34" charset="0"/>
            </a:endParaRPr>
          </a:p>
        </p:txBody>
      </p:sp>
      <p:graphicFrame>
        <p:nvGraphicFramePr>
          <p:cNvPr id="10" name="Diagram 9">
            <a:extLst>
              <a:ext uri="{FF2B5EF4-FFF2-40B4-BE49-F238E27FC236}">
                <a16:creationId xmlns:a16="http://schemas.microsoft.com/office/drawing/2014/main" id="{0648AB7A-39C1-45D6-8ED6-5F6FBE416755}"/>
              </a:ext>
            </a:extLst>
          </p:cNvPr>
          <p:cNvGraphicFramePr/>
          <p:nvPr>
            <p:extLst>
              <p:ext uri="{D42A27DB-BD31-4B8C-83A1-F6EECF244321}">
                <p14:modId xmlns:p14="http://schemas.microsoft.com/office/powerpoint/2010/main" val="807082015"/>
              </p:ext>
            </p:extLst>
          </p:nvPr>
        </p:nvGraphicFramePr>
        <p:xfrm>
          <a:off x="739628" y="1219170"/>
          <a:ext cx="22463760" cy="11513972"/>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16" name="Rectangle 1">
            <a:extLst>
              <a:ext uri="{FF2B5EF4-FFF2-40B4-BE49-F238E27FC236}">
                <a16:creationId xmlns:a16="http://schemas.microsoft.com/office/drawing/2014/main" id="{34E4DD38-FF4C-4EC2-9797-B77343AB54FE}"/>
              </a:ext>
            </a:extLst>
          </p:cNvPr>
          <p:cNvSpPr/>
          <p:nvPr/>
        </p:nvSpPr>
        <p:spPr>
          <a:xfrm>
            <a:off x="10229298" y="12488040"/>
            <a:ext cx="12192000" cy="1154162"/>
          </a:xfrm>
          <a:prstGeom prst="rect">
            <a:avLst/>
          </a:prstGeom>
        </p:spPr>
        <p:txBody>
          <a:bodyPr wrap="square" lIns="91440" tIns="45720" rIns="91440" bIns="45720" anchor="t">
            <a:spAutoFit/>
          </a:bodyPr>
          <a:lstStyle/>
          <a:p>
            <a:pPr algn="ctr" fontAlgn="base"/>
            <a:r>
              <a:rPr lang="pl-PL" kern="1200" dirty="0">
                <a:solidFill>
                  <a:schemeClr val="tx1"/>
                </a:solidFill>
                <a:latin typeface="Arial" panose="020B0604020202020204" pitchFamily="34" charset="0"/>
                <a:cs typeface="Arial" panose="020B0604020202020204" pitchFamily="34" charset="0"/>
                <a:sym typeface="Quattrocento Sans"/>
              </a:rPr>
              <a:t>Source: https://www.graphicproducts.com/articles/lean-manufacturing-process/</a:t>
            </a:r>
          </a:p>
          <a:p>
            <a:pPr algn="ctr" fontAlgn="base"/>
            <a:r>
              <a:rPr lang="pl-PL" dirty="0">
                <a:solidFill>
                  <a:schemeClr val="tx1"/>
                </a:solidFill>
                <a:hlinkClick r:id="rId9"/>
              </a:rPr>
              <a:t>https://www.youtube.com/watch?v=8gKJ3_Hm3dM</a:t>
            </a:r>
          </a:p>
          <a:p>
            <a:pPr algn="ctr" fontAlgn="base"/>
            <a:endParaRPr lang="en-IE" kern="1200" dirty="0">
              <a:solidFill>
                <a:schemeClr val="tx1"/>
              </a:solidFill>
              <a:latin typeface="Arial" panose="020B0604020202020204" pitchFamily="34" charset="0"/>
              <a:cs typeface="Arial" panose="020B0604020202020204" pitchFamily="34" charset="0"/>
              <a:sym typeface="Quattrocento Sans"/>
            </a:endParaRPr>
          </a:p>
        </p:txBody>
      </p:sp>
      <p:sp>
        <p:nvSpPr>
          <p:cNvPr id="22" name="Shape 68">
            <a:extLst>
              <a:ext uri="{FF2B5EF4-FFF2-40B4-BE49-F238E27FC236}">
                <a16:creationId xmlns:a16="http://schemas.microsoft.com/office/drawing/2014/main" id="{1F3299FC-2A22-4B1D-B276-ADE56935D05D}"/>
              </a:ext>
            </a:extLst>
          </p:cNvPr>
          <p:cNvSpPr/>
          <p:nvPr/>
        </p:nvSpPr>
        <p:spPr>
          <a:xfrm>
            <a:off x="2335715" y="8243893"/>
            <a:ext cx="5236014" cy="5131448"/>
          </a:xfrm>
          <a:prstGeom prst="rect">
            <a:avLst/>
          </a:prstGeom>
          <a:ln w="3175">
            <a:miter lim="400000"/>
          </a:ln>
          <a:extLst>
            <a:ext uri="{C572A759-6A51-4108-AA02-DFA0A04FC94B}">
              <ma14:wrappingTextBoxFlag xmlns="" xmlns:ma14="http://schemas.microsoft.com/office/mac/drawingml/2011/main" val="1"/>
            </a:ext>
          </a:extLst>
        </p:spPr>
        <p:txBody>
          <a:bodyPr lIns="38100" tIns="38100" rIns="38100" bIns="38100">
            <a:noAutofit/>
          </a:bodyPr>
          <a:lstStyle>
            <a:lvl1pPr algn="r">
              <a:lnSpc>
                <a:spcPct val="80000"/>
              </a:lnSpc>
              <a:defRPr sz="10000" b="1">
                <a:solidFill>
                  <a:srgbClr val="393941"/>
                </a:solidFill>
                <a:latin typeface="Montserrat-SemiBold"/>
                <a:ea typeface="Montserrat-SemiBold"/>
                <a:cs typeface="Montserrat-SemiBold"/>
                <a:sym typeface="Montserrat-SemiBold"/>
              </a:defRPr>
            </a:lvl1pPr>
          </a:lstStyle>
          <a:p>
            <a:pPr algn="ctr">
              <a:spcAft>
                <a:spcPts val="1800"/>
              </a:spcAft>
            </a:pPr>
            <a:r>
              <a:rPr lang="en-US" sz="4800" dirty="0">
                <a:solidFill>
                  <a:srgbClr val="496F63"/>
                </a:solidFill>
                <a:latin typeface="Arial" panose="020B0604020202020204" pitchFamily="34" charset="0"/>
                <a:cs typeface="Arial" panose="020B0604020202020204" pitchFamily="34" charset="0"/>
              </a:rPr>
              <a:t>5S is a systematic tool that creates functional order within a company</a:t>
            </a:r>
          </a:p>
          <a:p>
            <a:pPr algn="ctr">
              <a:spcAft>
                <a:spcPts val="1800"/>
              </a:spcAft>
            </a:pPr>
            <a:r>
              <a:rPr lang="en-US" sz="4800" dirty="0">
                <a:solidFill>
                  <a:srgbClr val="496F63"/>
                </a:solidFill>
                <a:latin typeface="Arial" panose="020B0604020202020204" pitchFamily="34" charset="0"/>
                <a:cs typeface="Arial" panose="020B0604020202020204" pitchFamily="34" charset="0"/>
              </a:rPr>
              <a:t>5S accomplishes this with the five </a:t>
            </a:r>
            <a:r>
              <a:rPr lang="en-US" sz="4800" dirty="0">
                <a:solidFill>
                  <a:srgbClr val="FF0000"/>
                </a:solidFill>
                <a:latin typeface="Arial" panose="020B0604020202020204" pitchFamily="34" charset="0"/>
                <a:cs typeface="Arial" panose="020B0604020202020204" pitchFamily="34" charset="0"/>
              </a:rPr>
              <a:t>S</a:t>
            </a:r>
            <a:r>
              <a:rPr lang="en-US" sz="4800" dirty="0">
                <a:solidFill>
                  <a:srgbClr val="496F63"/>
                </a:solidFill>
                <a:latin typeface="Arial" panose="020B0604020202020204" pitchFamily="34" charset="0"/>
                <a:cs typeface="Arial" panose="020B0604020202020204" pitchFamily="34" charset="0"/>
              </a:rPr>
              <a:t>’s</a:t>
            </a:r>
            <a:endParaRPr lang="pl-PL" sz="4800" dirty="0">
              <a:solidFill>
                <a:srgbClr val="496F63"/>
              </a:solidFill>
              <a:latin typeface="Arial" panose="020B0604020202020204" pitchFamily="34" charset="0"/>
              <a:cs typeface="Arial" panose="020B0604020202020204" pitchFamily="34" charset="0"/>
            </a:endParaRPr>
          </a:p>
        </p:txBody>
      </p:sp>
      <p:pic>
        <p:nvPicPr>
          <p:cNvPr id="2" name="Obraz 1">
            <a:hlinkClick r:id="rId9"/>
            <a:extLst>
              <a:ext uri="{FF2B5EF4-FFF2-40B4-BE49-F238E27FC236}">
                <a16:creationId xmlns:a16="http://schemas.microsoft.com/office/drawing/2014/main" id="{7866A913-7F64-4269-8383-5E771AEC7149}"/>
              </a:ext>
            </a:extLst>
          </p:cNvPr>
          <p:cNvPicPr>
            <a:picLocks noChangeAspect="1"/>
          </p:cNvPicPr>
          <p:nvPr/>
        </p:nvPicPr>
        <p:blipFill>
          <a:blip r:embed="rId10" cstate="print"/>
          <a:stretch>
            <a:fillRect/>
          </a:stretch>
        </p:blipFill>
        <p:spPr>
          <a:xfrm>
            <a:off x="16753655" y="7999845"/>
            <a:ext cx="7119892" cy="4002985"/>
          </a:xfrm>
          <a:prstGeom prst="rect">
            <a:avLst/>
          </a:prstGeom>
        </p:spPr>
      </p:pic>
      <p:pic>
        <p:nvPicPr>
          <p:cNvPr id="6" name="Obraz 5">
            <a:extLst>
              <a:ext uri="{FF2B5EF4-FFF2-40B4-BE49-F238E27FC236}">
                <a16:creationId xmlns:a16="http://schemas.microsoft.com/office/drawing/2014/main" id="{03D019BF-8BFE-47CC-BA2F-5602A93E0B7B}"/>
              </a:ext>
            </a:extLst>
          </p:cNvPr>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rot="9920999">
            <a:off x="15872162" y="1342210"/>
            <a:ext cx="11134437" cy="4048886"/>
          </a:xfrm>
          <a:prstGeom prst="rect">
            <a:avLst/>
          </a:prstGeom>
        </p:spPr>
      </p:pic>
      <p:sp>
        <p:nvSpPr>
          <p:cNvPr id="3" name="TextBox 2">
            <a:extLst>
              <a:ext uri="{FF2B5EF4-FFF2-40B4-BE49-F238E27FC236}">
                <a16:creationId xmlns:a16="http://schemas.microsoft.com/office/drawing/2014/main" id="{E3445E60-BFD0-462D-9121-FCE073325E8A}"/>
              </a:ext>
            </a:extLst>
          </p:cNvPr>
          <p:cNvSpPr txBox="1"/>
          <p:nvPr/>
        </p:nvSpPr>
        <p:spPr>
          <a:xfrm>
            <a:off x="19074678" y="6852258"/>
            <a:ext cx="3559628" cy="815608"/>
          </a:xfrm>
          <a:prstGeom prst="rect">
            <a:avLst/>
          </a:prstGeom>
          <a:noFill/>
          <a:ln w="3175"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38100" tIns="38100" rIns="38100" bIns="38100" numCol="1" spcCol="38100" rtlCol="0" anchor="ctr">
            <a:spAutoFit/>
          </a:bodyPr>
          <a:lstStyle/>
          <a:p>
            <a:pPr marL="0" marR="0" indent="0" algn="just" defTabSz="825500" rtl="0" fontAlgn="auto" latinLnBrk="0" hangingPunct="0">
              <a:lnSpc>
                <a:spcPct val="100000"/>
              </a:lnSpc>
              <a:spcBef>
                <a:spcPts val="0"/>
              </a:spcBef>
              <a:spcAft>
                <a:spcPts val="0"/>
              </a:spcAft>
              <a:buClrTx/>
              <a:buSzTx/>
              <a:buFontTx/>
              <a:buNone/>
              <a:tabLst/>
            </a:pPr>
            <a:r>
              <a:rPr kumimoji="0" lang="en-GB" sz="4800" b="0" i="0" u="none" strike="noStrike" cap="none" spc="0" normalizeH="0" baseline="0" dirty="0">
                <a:ln>
                  <a:noFill/>
                </a:ln>
                <a:solidFill>
                  <a:schemeClr val="tx2">
                    <a:lumMod val="10000"/>
                  </a:schemeClr>
                </a:solidFill>
                <a:effectLst/>
                <a:uFillTx/>
                <a:latin typeface="PT Sans"/>
                <a:ea typeface="PT Sans"/>
                <a:cs typeface="PT Sans"/>
                <a:sym typeface="PT Sans"/>
              </a:rPr>
              <a:t>WATCH</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18"/>
                                        </p:tgtEl>
                                        <p:attrNameLst>
                                          <p:attrName>style.visibility</p:attrName>
                                        </p:attrNameLst>
                                      </p:cBhvr>
                                      <p:to>
                                        <p:strVal val="visible"/>
                                      </p:to>
                                    </p:set>
                                    <p:animEffect transition="in" filter="fade">
                                      <p:cBhvr>
                                        <p:cTn id="7" dur="1000"/>
                                        <p:tgtEl>
                                          <p:spTgt spid="118"/>
                                        </p:tgtEl>
                                      </p:cBhvr>
                                    </p:animEffect>
                                  </p:childTnLst>
                                </p:cTn>
                              </p:par>
                            </p:childTnLst>
                          </p:cTn>
                        </p:par>
                        <p:par>
                          <p:cTn id="8" fill="hold">
                            <p:stCondLst>
                              <p:cond delay="1000"/>
                            </p:stCondLst>
                            <p:childTnLst>
                              <p:par>
                                <p:cTn id="9" presetID="22" presetClass="entr" presetSubtype="2"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wipe(right)">
                                      <p:cBhvr>
                                        <p:cTn id="11" dur="1000"/>
                                        <p:tgtEl>
                                          <p:spTgt spid="6"/>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1" fill="hold" grpId="0" nodeType="clickEffect">
                                  <p:stCondLst>
                                    <p:cond delay="0"/>
                                  </p:stCondLst>
                                  <p:childTnLst>
                                    <p:set>
                                      <p:cBhvr>
                                        <p:cTn id="15" dur="1" fill="hold">
                                          <p:stCondLst>
                                            <p:cond delay="0"/>
                                          </p:stCondLst>
                                        </p:cTn>
                                        <p:tgtEl>
                                          <p:spTgt spid="22">
                                            <p:txEl>
                                              <p:pRg st="0" end="0"/>
                                            </p:txEl>
                                          </p:spTgt>
                                        </p:tgtEl>
                                        <p:attrNameLst>
                                          <p:attrName>style.visibility</p:attrName>
                                        </p:attrNameLst>
                                      </p:cBhvr>
                                      <p:to>
                                        <p:strVal val="visible"/>
                                      </p:to>
                                    </p:set>
                                    <p:animEffect transition="in" filter="wipe(up)">
                                      <p:cBhvr>
                                        <p:cTn id="16" dur="2000"/>
                                        <p:tgtEl>
                                          <p:spTgt spid="22">
                                            <p:txEl>
                                              <p:pRg st="0" end="0"/>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1" fill="hold" grpId="0" nodeType="clickEffect">
                                  <p:stCondLst>
                                    <p:cond delay="0"/>
                                  </p:stCondLst>
                                  <p:childTnLst>
                                    <p:set>
                                      <p:cBhvr>
                                        <p:cTn id="20" dur="1" fill="hold">
                                          <p:stCondLst>
                                            <p:cond delay="0"/>
                                          </p:stCondLst>
                                        </p:cTn>
                                        <p:tgtEl>
                                          <p:spTgt spid="22">
                                            <p:txEl>
                                              <p:pRg st="1" end="1"/>
                                            </p:txEl>
                                          </p:spTgt>
                                        </p:tgtEl>
                                        <p:attrNameLst>
                                          <p:attrName>style.visibility</p:attrName>
                                        </p:attrNameLst>
                                      </p:cBhvr>
                                      <p:to>
                                        <p:strVal val="visible"/>
                                      </p:to>
                                    </p:set>
                                    <p:animEffect transition="in" filter="wipe(up)">
                                      <p:cBhvr>
                                        <p:cTn id="21" dur="1000"/>
                                        <p:tgtEl>
                                          <p:spTgt spid="22">
                                            <p:txEl>
                                              <p:pRg st="1" end="1"/>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grpId="0" nodeType="clickEffect">
                                  <p:stCondLst>
                                    <p:cond delay="0"/>
                                  </p:stCondLst>
                                  <p:childTnLst>
                                    <p:set>
                                      <p:cBhvr>
                                        <p:cTn id="25" dur="1" fill="hold">
                                          <p:stCondLst>
                                            <p:cond delay="0"/>
                                          </p:stCondLst>
                                        </p:cTn>
                                        <p:tgtEl>
                                          <p:spTgt spid="10">
                                            <p:graphicEl>
                                              <a:dgm id="{88CEB2B4-FAE6-4ADA-9824-66A2455DA3D8}"/>
                                            </p:graphicEl>
                                          </p:spTgt>
                                        </p:tgtEl>
                                        <p:attrNameLst>
                                          <p:attrName>style.visibility</p:attrName>
                                        </p:attrNameLst>
                                      </p:cBhvr>
                                      <p:to>
                                        <p:strVal val="visible"/>
                                      </p:to>
                                    </p:set>
                                    <p:animEffect transition="in" filter="fade">
                                      <p:cBhvr>
                                        <p:cTn id="26" dur="1000"/>
                                        <p:tgtEl>
                                          <p:spTgt spid="10">
                                            <p:graphicEl>
                                              <a:dgm id="{88CEB2B4-FAE6-4ADA-9824-66A2455DA3D8}"/>
                                            </p:graphicEl>
                                          </p:spTgt>
                                        </p:tgtEl>
                                      </p:cBhvr>
                                    </p:animEffect>
                                  </p:childTnLst>
                                </p:cTn>
                              </p:par>
                            </p:childTnLst>
                          </p:cTn>
                        </p:par>
                        <p:par>
                          <p:cTn id="27" fill="hold">
                            <p:stCondLst>
                              <p:cond delay="1000"/>
                            </p:stCondLst>
                            <p:childTnLst>
                              <p:par>
                                <p:cTn id="28" presetID="10" presetClass="entr" presetSubtype="0" fill="hold" grpId="0" nodeType="afterEffect">
                                  <p:stCondLst>
                                    <p:cond delay="0"/>
                                  </p:stCondLst>
                                  <p:childTnLst>
                                    <p:set>
                                      <p:cBhvr>
                                        <p:cTn id="29" dur="1" fill="hold">
                                          <p:stCondLst>
                                            <p:cond delay="0"/>
                                          </p:stCondLst>
                                        </p:cTn>
                                        <p:tgtEl>
                                          <p:spTgt spid="10">
                                            <p:graphicEl>
                                              <a:dgm id="{AF327509-CD76-486B-90FA-91D9EF50EB26}"/>
                                            </p:graphicEl>
                                          </p:spTgt>
                                        </p:tgtEl>
                                        <p:attrNameLst>
                                          <p:attrName>style.visibility</p:attrName>
                                        </p:attrNameLst>
                                      </p:cBhvr>
                                      <p:to>
                                        <p:strVal val="visible"/>
                                      </p:to>
                                    </p:set>
                                    <p:animEffect transition="in" filter="fade">
                                      <p:cBhvr>
                                        <p:cTn id="30" dur="1000"/>
                                        <p:tgtEl>
                                          <p:spTgt spid="10">
                                            <p:graphicEl>
                                              <a:dgm id="{AF327509-CD76-486B-90FA-91D9EF50EB26}"/>
                                            </p:graphicEl>
                                          </p:spTgt>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grpId="0" nodeType="clickEffect">
                                  <p:stCondLst>
                                    <p:cond delay="0"/>
                                  </p:stCondLst>
                                  <p:childTnLst>
                                    <p:set>
                                      <p:cBhvr>
                                        <p:cTn id="34" dur="1" fill="hold">
                                          <p:stCondLst>
                                            <p:cond delay="0"/>
                                          </p:stCondLst>
                                        </p:cTn>
                                        <p:tgtEl>
                                          <p:spTgt spid="10">
                                            <p:graphicEl>
                                              <a:dgm id="{AEB6FDE4-7DA8-4A77-BD5E-B02B0007E61B}"/>
                                            </p:graphicEl>
                                          </p:spTgt>
                                        </p:tgtEl>
                                        <p:attrNameLst>
                                          <p:attrName>style.visibility</p:attrName>
                                        </p:attrNameLst>
                                      </p:cBhvr>
                                      <p:to>
                                        <p:strVal val="visible"/>
                                      </p:to>
                                    </p:set>
                                    <p:animEffect transition="in" filter="fade">
                                      <p:cBhvr>
                                        <p:cTn id="35" dur="1000"/>
                                        <p:tgtEl>
                                          <p:spTgt spid="10">
                                            <p:graphicEl>
                                              <a:dgm id="{AEB6FDE4-7DA8-4A77-BD5E-B02B0007E61B}"/>
                                            </p:graphicEl>
                                          </p:spTgt>
                                        </p:tgtEl>
                                      </p:cBhvr>
                                    </p:animEffect>
                                  </p:childTnLst>
                                </p:cTn>
                              </p:par>
                            </p:childTnLst>
                          </p:cTn>
                        </p:par>
                        <p:par>
                          <p:cTn id="36" fill="hold">
                            <p:stCondLst>
                              <p:cond delay="1000"/>
                            </p:stCondLst>
                            <p:childTnLst>
                              <p:par>
                                <p:cTn id="37" presetID="10" presetClass="entr" presetSubtype="0" fill="hold" grpId="0" nodeType="afterEffect">
                                  <p:stCondLst>
                                    <p:cond delay="0"/>
                                  </p:stCondLst>
                                  <p:childTnLst>
                                    <p:set>
                                      <p:cBhvr>
                                        <p:cTn id="38" dur="1" fill="hold">
                                          <p:stCondLst>
                                            <p:cond delay="0"/>
                                          </p:stCondLst>
                                        </p:cTn>
                                        <p:tgtEl>
                                          <p:spTgt spid="10">
                                            <p:graphicEl>
                                              <a:dgm id="{99F63458-DDC8-48E2-9A86-64C97CF77187}"/>
                                            </p:graphicEl>
                                          </p:spTgt>
                                        </p:tgtEl>
                                        <p:attrNameLst>
                                          <p:attrName>style.visibility</p:attrName>
                                        </p:attrNameLst>
                                      </p:cBhvr>
                                      <p:to>
                                        <p:strVal val="visible"/>
                                      </p:to>
                                    </p:set>
                                    <p:animEffect transition="in" filter="fade">
                                      <p:cBhvr>
                                        <p:cTn id="39" dur="1000"/>
                                        <p:tgtEl>
                                          <p:spTgt spid="10">
                                            <p:graphicEl>
                                              <a:dgm id="{99F63458-DDC8-48E2-9A86-64C97CF77187}"/>
                                            </p:graphicEl>
                                          </p:spTgt>
                                        </p:tgtEl>
                                      </p:cBhvr>
                                    </p:animEffect>
                                  </p:childTnLst>
                                </p:cTn>
                              </p:par>
                            </p:childTnLst>
                          </p:cTn>
                        </p:par>
                      </p:childTnLst>
                    </p:cTn>
                  </p:par>
                  <p:par>
                    <p:cTn id="40" fill="hold">
                      <p:stCondLst>
                        <p:cond delay="indefinite"/>
                      </p:stCondLst>
                      <p:childTnLst>
                        <p:par>
                          <p:cTn id="41" fill="hold">
                            <p:stCondLst>
                              <p:cond delay="0"/>
                            </p:stCondLst>
                            <p:childTnLst>
                              <p:par>
                                <p:cTn id="42" presetID="10" presetClass="entr" presetSubtype="0" fill="hold" grpId="0" nodeType="clickEffect">
                                  <p:stCondLst>
                                    <p:cond delay="0"/>
                                  </p:stCondLst>
                                  <p:childTnLst>
                                    <p:set>
                                      <p:cBhvr>
                                        <p:cTn id="43" dur="1" fill="hold">
                                          <p:stCondLst>
                                            <p:cond delay="0"/>
                                          </p:stCondLst>
                                        </p:cTn>
                                        <p:tgtEl>
                                          <p:spTgt spid="10">
                                            <p:graphicEl>
                                              <a:dgm id="{1203DD06-382D-4495-BD3A-140D90F157D6}"/>
                                            </p:graphicEl>
                                          </p:spTgt>
                                        </p:tgtEl>
                                        <p:attrNameLst>
                                          <p:attrName>style.visibility</p:attrName>
                                        </p:attrNameLst>
                                      </p:cBhvr>
                                      <p:to>
                                        <p:strVal val="visible"/>
                                      </p:to>
                                    </p:set>
                                    <p:animEffect transition="in" filter="fade">
                                      <p:cBhvr>
                                        <p:cTn id="44" dur="1000"/>
                                        <p:tgtEl>
                                          <p:spTgt spid="10">
                                            <p:graphicEl>
                                              <a:dgm id="{1203DD06-382D-4495-BD3A-140D90F157D6}"/>
                                            </p:graphicEl>
                                          </p:spTgt>
                                        </p:tgtEl>
                                      </p:cBhvr>
                                    </p:animEffect>
                                  </p:childTnLst>
                                </p:cTn>
                              </p:par>
                            </p:childTnLst>
                          </p:cTn>
                        </p:par>
                        <p:par>
                          <p:cTn id="45" fill="hold">
                            <p:stCondLst>
                              <p:cond delay="1000"/>
                            </p:stCondLst>
                            <p:childTnLst>
                              <p:par>
                                <p:cTn id="46" presetID="10" presetClass="entr" presetSubtype="0" fill="hold" grpId="0" nodeType="afterEffect">
                                  <p:stCondLst>
                                    <p:cond delay="0"/>
                                  </p:stCondLst>
                                  <p:childTnLst>
                                    <p:set>
                                      <p:cBhvr>
                                        <p:cTn id="47" dur="1" fill="hold">
                                          <p:stCondLst>
                                            <p:cond delay="0"/>
                                          </p:stCondLst>
                                        </p:cTn>
                                        <p:tgtEl>
                                          <p:spTgt spid="10">
                                            <p:graphicEl>
                                              <a:dgm id="{C21365E1-F230-43B8-981C-B70A98FA41D5}"/>
                                            </p:graphicEl>
                                          </p:spTgt>
                                        </p:tgtEl>
                                        <p:attrNameLst>
                                          <p:attrName>style.visibility</p:attrName>
                                        </p:attrNameLst>
                                      </p:cBhvr>
                                      <p:to>
                                        <p:strVal val="visible"/>
                                      </p:to>
                                    </p:set>
                                    <p:animEffect transition="in" filter="fade">
                                      <p:cBhvr>
                                        <p:cTn id="48" dur="1000"/>
                                        <p:tgtEl>
                                          <p:spTgt spid="10">
                                            <p:graphicEl>
                                              <a:dgm id="{C21365E1-F230-43B8-981C-B70A98FA41D5}"/>
                                            </p:graphicEl>
                                          </p:spTgt>
                                        </p:tgtEl>
                                      </p:cBhvr>
                                    </p:animEffect>
                                  </p:childTnLst>
                                </p:cTn>
                              </p:par>
                            </p:childTnLst>
                          </p:cTn>
                        </p:par>
                      </p:childTnLst>
                    </p:cTn>
                  </p:par>
                  <p:par>
                    <p:cTn id="49" fill="hold">
                      <p:stCondLst>
                        <p:cond delay="indefinite"/>
                      </p:stCondLst>
                      <p:childTnLst>
                        <p:par>
                          <p:cTn id="50" fill="hold">
                            <p:stCondLst>
                              <p:cond delay="0"/>
                            </p:stCondLst>
                            <p:childTnLst>
                              <p:par>
                                <p:cTn id="51" presetID="10" presetClass="entr" presetSubtype="0" fill="hold" grpId="0" nodeType="clickEffect">
                                  <p:stCondLst>
                                    <p:cond delay="0"/>
                                  </p:stCondLst>
                                  <p:childTnLst>
                                    <p:set>
                                      <p:cBhvr>
                                        <p:cTn id="52" dur="1" fill="hold">
                                          <p:stCondLst>
                                            <p:cond delay="0"/>
                                          </p:stCondLst>
                                        </p:cTn>
                                        <p:tgtEl>
                                          <p:spTgt spid="10">
                                            <p:graphicEl>
                                              <a:dgm id="{CFC8720A-2DEE-4010-94E2-6E47AFB8F7C9}"/>
                                            </p:graphicEl>
                                          </p:spTgt>
                                        </p:tgtEl>
                                        <p:attrNameLst>
                                          <p:attrName>style.visibility</p:attrName>
                                        </p:attrNameLst>
                                      </p:cBhvr>
                                      <p:to>
                                        <p:strVal val="visible"/>
                                      </p:to>
                                    </p:set>
                                    <p:animEffect transition="in" filter="fade">
                                      <p:cBhvr>
                                        <p:cTn id="53" dur="1000"/>
                                        <p:tgtEl>
                                          <p:spTgt spid="10">
                                            <p:graphicEl>
                                              <a:dgm id="{CFC8720A-2DEE-4010-94E2-6E47AFB8F7C9}"/>
                                            </p:graphicEl>
                                          </p:spTgt>
                                        </p:tgtEl>
                                      </p:cBhvr>
                                    </p:animEffect>
                                  </p:childTnLst>
                                </p:cTn>
                              </p:par>
                            </p:childTnLst>
                          </p:cTn>
                        </p:par>
                        <p:par>
                          <p:cTn id="54" fill="hold">
                            <p:stCondLst>
                              <p:cond delay="1000"/>
                            </p:stCondLst>
                            <p:childTnLst>
                              <p:par>
                                <p:cTn id="55" presetID="10" presetClass="entr" presetSubtype="0" fill="hold" grpId="0" nodeType="afterEffect">
                                  <p:stCondLst>
                                    <p:cond delay="0"/>
                                  </p:stCondLst>
                                  <p:childTnLst>
                                    <p:set>
                                      <p:cBhvr>
                                        <p:cTn id="56" dur="1" fill="hold">
                                          <p:stCondLst>
                                            <p:cond delay="0"/>
                                          </p:stCondLst>
                                        </p:cTn>
                                        <p:tgtEl>
                                          <p:spTgt spid="10">
                                            <p:graphicEl>
                                              <a:dgm id="{0C819AA5-9FFD-4ACD-98A2-8498EDA13C6A}"/>
                                            </p:graphicEl>
                                          </p:spTgt>
                                        </p:tgtEl>
                                        <p:attrNameLst>
                                          <p:attrName>style.visibility</p:attrName>
                                        </p:attrNameLst>
                                      </p:cBhvr>
                                      <p:to>
                                        <p:strVal val="visible"/>
                                      </p:to>
                                    </p:set>
                                    <p:animEffect transition="in" filter="fade">
                                      <p:cBhvr>
                                        <p:cTn id="57" dur="1000"/>
                                        <p:tgtEl>
                                          <p:spTgt spid="10">
                                            <p:graphicEl>
                                              <a:dgm id="{0C819AA5-9FFD-4ACD-98A2-8498EDA13C6A}"/>
                                            </p:graphicEl>
                                          </p:spTgt>
                                        </p:tgtEl>
                                      </p:cBhvr>
                                    </p:animEffect>
                                  </p:childTnLst>
                                </p:cTn>
                              </p:par>
                            </p:childTnLst>
                          </p:cTn>
                        </p:par>
                      </p:childTnLst>
                    </p:cTn>
                  </p:par>
                  <p:par>
                    <p:cTn id="58" fill="hold">
                      <p:stCondLst>
                        <p:cond delay="indefinite"/>
                      </p:stCondLst>
                      <p:childTnLst>
                        <p:par>
                          <p:cTn id="59" fill="hold">
                            <p:stCondLst>
                              <p:cond delay="0"/>
                            </p:stCondLst>
                            <p:childTnLst>
                              <p:par>
                                <p:cTn id="60" presetID="10" presetClass="entr" presetSubtype="0" fill="hold" grpId="0" nodeType="clickEffect">
                                  <p:stCondLst>
                                    <p:cond delay="0"/>
                                  </p:stCondLst>
                                  <p:childTnLst>
                                    <p:set>
                                      <p:cBhvr>
                                        <p:cTn id="61" dur="1" fill="hold">
                                          <p:stCondLst>
                                            <p:cond delay="0"/>
                                          </p:stCondLst>
                                        </p:cTn>
                                        <p:tgtEl>
                                          <p:spTgt spid="10">
                                            <p:graphicEl>
                                              <a:dgm id="{2AA2FB86-2435-4BD3-BAA0-0CC0F6310D8E}"/>
                                            </p:graphicEl>
                                          </p:spTgt>
                                        </p:tgtEl>
                                        <p:attrNameLst>
                                          <p:attrName>style.visibility</p:attrName>
                                        </p:attrNameLst>
                                      </p:cBhvr>
                                      <p:to>
                                        <p:strVal val="visible"/>
                                      </p:to>
                                    </p:set>
                                    <p:animEffect transition="in" filter="fade">
                                      <p:cBhvr>
                                        <p:cTn id="62" dur="1000"/>
                                        <p:tgtEl>
                                          <p:spTgt spid="10">
                                            <p:graphicEl>
                                              <a:dgm id="{2AA2FB86-2435-4BD3-BAA0-0CC0F6310D8E}"/>
                                            </p:graphicEl>
                                          </p:spTgt>
                                        </p:tgtEl>
                                      </p:cBhvr>
                                    </p:animEffect>
                                  </p:childTnLst>
                                </p:cTn>
                              </p:par>
                            </p:childTnLst>
                          </p:cTn>
                        </p:par>
                      </p:childTnLst>
                    </p:cTn>
                  </p:par>
                  <p:par>
                    <p:cTn id="63" fill="hold">
                      <p:stCondLst>
                        <p:cond delay="indefinite"/>
                      </p:stCondLst>
                      <p:childTnLst>
                        <p:par>
                          <p:cTn id="64" fill="hold">
                            <p:stCondLst>
                              <p:cond delay="0"/>
                            </p:stCondLst>
                            <p:childTnLst>
                              <p:par>
                                <p:cTn id="65" presetID="10" presetClass="entr" presetSubtype="0" fill="hold" nodeType="clickEffect">
                                  <p:stCondLst>
                                    <p:cond delay="0"/>
                                  </p:stCondLst>
                                  <p:childTnLst>
                                    <p:set>
                                      <p:cBhvr>
                                        <p:cTn id="66" dur="1" fill="hold">
                                          <p:stCondLst>
                                            <p:cond delay="0"/>
                                          </p:stCondLst>
                                        </p:cTn>
                                        <p:tgtEl>
                                          <p:spTgt spid="2"/>
                                        </p:tgtEl>
                                        <p:attrNameLst>
                                          <p:attrName>style.visibility</p:attrName>
                                        </p:attrNameLst>
                                      </p:cBhvr>
                                      <p:to>
                                        <p:strVal val="visible"/>
                                      </p:to>
                                    </p:set>
                                    <p:animEffect transition="in" filter="fade">
                                      <p:cBhvr>
                                        <p:cTn id="67" dur="500"/>
                                        <p:tgtEl>
                                          <p:spTgt spid="2"/>
                                        </p:tgtEl>
                                      </p:cBhvr>
                                    </p:animEffect>
                                  </p:childTnLst>
                                </p:cTn>
                              </p:par>
                            </p:childTnLst>
                          </p:cTn>
                        </p:par>
                        <p:par>
                          <p:cTn id="68" fill="hold">
                            <p:stCondLst>
                              <p:cond delay="500"/>
                            </p:stCondLst>
                            <p:childTnLst>
                              <p:par>
                                <p:cTn id="69" presetID="10" presetClass="entr" presetSubtype="0" fill="hold" grpId="0" nodeType="afterEffect">
                                  <p:stCondLst>
                                    <p:cond delay="0"/>
                                  </p:stCondLst>
                                  <p:childTnLst>
                                    <p:set>
                                      <p:cBhvr>
                                        <p:cTn id="70" dur="1" fill="hold">
                                          <p:stCondLst>
                                            <p:cond delay="0"/>
                                          </p:stCondLst>
                                        </p:cTn>
                                        <p:tgtEl>
                                          <p:spTgt spid="16"/>
                                        </p:tgtEl>
                                        <p:attrNameLst>
                                          <p:attrName>style.visibility</p:attrName>
                                        </p:attrNameLst>
                                      </p:cBhvr>
                                      <p:to>
                                        <p:strVal val="visible"/>
                                      </p:to>
                                    </p:set>
                                    <p:animEffect transition="in" filter="fade">
                                      <p:cBhvr>
                                        <p:cTn id="71" dur="30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8" grpId="0" animBg="1"/>
      <p:bldGraphic spid="10" grpId="0" uiExpand="1">
        <p:bldSub>
          <a:bldDgm bld="one"/>
        </p:bldSub>
      </p:bldGraphic>
      <p:bldP spid="16" grpId="0"/>
      <p:bldP spid="22" grpId="0" uiExpand="1" build="p"/>
    </p:bld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A6BD78F1-BBE0-8E40-ABCD-141A772B0A8A}"/>
              </a:ext>
            </a:extLst>
          </p:cNvPr>
          <p:cNvPicPr>
            <a:picLocks noChangeAspect="1"/>
          </p:cNvPicPr>
          <p:nvPr/>
        </p:nvPicPr>
        <p:blipFill>
          <a:blip r:embed="rId3" cstate="print">
            <a:alphaModFix amt="28000"/>
            <a:extLst>
              <a:ext uri="{28A0092B-C50C-407E-A947-70E740481C1C}">
                <a14:useLocalDpi xmlns:a14="http://schemas.microsoft.com/office/drawing/2010/main" val="0"/>
              </a:ext>
            </a:extLst>
          </a:blip>
          <a:stretch>
            <a:fillRect/>
          </a:stretch>
        </p:blipFill>
        <p:spPr>
          <a:xfrm>
            <a:off x="-329563" y="0"/>
            <a:ext cx="14041665" cy="15049440"/>
          </a:xfrm>
          <a:prstGeom prst="rect">
            <a:avLst/>
          </a:prstGeom>
        </p:spPr>
      </p:pic>
      <p:sp>
        <p:nvSpPr>
          <p:cNvPr id="116" name="Shape 116"/>
          <p:cNvSpPr>
            <a:spLocks noGrp="1"/>
          </p:cNvSpPr>
          <p:nvPr>
            <p:ph type="sldNum" sz="quarter" idx="2"/>
          </p:nvPr>
        </p:nvSpPr>
        <p:spPr>
          <a:prstGeom prst="rect">
            <a:avLst/>
          </a:prstGeom>
          <a:extLst>
            <a:ext uri="{C572A759-6A51-4108-AA02-DFA0A04FC94B}">
              <ma14:wrappingTextBoxFlag xmlns="" xmlns:ma14="http://schemas.microsoft.com/office/mac/drawingml/2011/main" val="1"/>
            </a:ext>
          </a:extLst>
        </p:spPr>
        <p:txBody>
          <a:bodyPr/>
          <a:lstStyle/>
          <a:p>
            <a:fld id="{86CB4B4D-7CA3-9044-876B-883B54F8677D}" type="slidenum">
              <a:rPr/>
              <a:pPr/>
              <a:t>17</a:t>
            </a:fld>
            <a:endParaRPr/>
          </a:p>
        </p:txBody>
      </p:sp>
      <p:sp>
        <p:nvSpPr>
          <p:cNvPr id="119" name="Shape 119"/>
          <p:cNvSpPr/>
          <p:nvPr/>
        </p:nvSpPr>
        <p:spPr>
          <a:xfrm>
            <a:off x="6135793" y="552153"/>
            <a:ext cx="16900672" cy="2606535"/>
          </a:xfrm>
          <a:prstGeom prst="rect">
            <a:avLst/>
          </a:prstGeom>
          <a:ln w="3175">
            <a:miter lim="400000"/>
          </a:ln>
          <a:extLst>
            <a:ext uri="{C572A759-6A51-4108-AA02-DFA0A04FC94B}">
              <ma14:wrappingTextBoxFlag xmlns="" xmlns:ma14="http://schemas.microsoft.com/office/mac/drawingml/2011/main" val="1"/>
            </a:ext>
          </a:extLst>
        </p:spPr>
        <p:txBody>
          <a:bodyPr lIns="38100" tIns="38100" rIns="38100" bIns="38100">
            <a:noAutofit/>
          </a:bodyPr>
          <a:lstStyle/>
          <a:p>
            <a:r>
              <a:rPr lang="en-US" sz="4400" b="1" dirty="0">
                <a:solidFill>
                  <a:srgbClr val="496F63"/>
                </a:solidFill>
                <a:latin typeface="Arial" panose="020B0604020202020204" pitchFamily="34" charset="0"/>
                <a:cs typeface="Arial" panose="020B0604020202020204" pitchFamily="34" charset="0"/>
              </a:rPr>
              <a:t>Sometimes we need radical changes in our bus</a:t>
            </a:r>
            <a:r>
              <a:rPr lang="pl-PL" sz="4400" b="1" dirty="0">
                <a:solidFill>
                  <a:srgbClr val="496F63"/>
                </a:solidFill>
                <a:latin typeface="Arial" panose="020B0604020202020204" pitchFamily="34" charset="0"/>
                <a:cs typeface="Arial" panose="020B0604020202020204" pitchFamily="34" charset="0"/>
              </a:rPr>
              <a:t>in</a:t>
            </a:r>
            <a:r>
              <a:rPr lang="en-US" sz="4400" b="1" dirty="0" err="1">
                <a:solidFill>
                  <a:srgbClr val="496F63"/>
                </a:solidFill>
                <a:latin typeface="Arial" panose="020B0604020202020204" pitchFamily="34" charset="0"/>
                <a:cs typeface="Arial" panose="020B0604020202020204" pitchFamily="34" charset="0"/>
              </a:rPr>
              <a:t>ess</a:t>
            </a:r>
            <a:r>
              <a:rPr lang="en-US" sz="4400" b="1" dirty="0">
                <a:solidFill>
                  <a:srgbClr val="496F63"/>
                </a:solidFill>
                <a:latin typeface="Arial" panose="020B0604020202020204" pitchFamily="34" charset="0"/>
                <a:cs typeface="Arial" panose="020B0604020202020204" pitchFamily="34" charset="0"/>
              </a:rPr>
              <a:t> </a:t>
            </a:r>
          </a:p>
          <a:p>
            <a:r>
              <a:rPr lang="en-US" sz="5200" b="1" dirty="0">
                <a:solidFill>
                  <a:srgbClr val="496F63"/>
                </a:solidFill>
                <a:latin typeface="Arial" panose="020B0604020202020204" pitchFamily="34" charset="0"/>
                <a:cs typeface="Arial" panose="020B0604020202020204" pitchFamily="34" charset="0"/>
              </a:rPr>
              <a:t>In this case </a:t>
            </a:r>
            <a:r>
              <a:rPr lang="pl-PL" sz="5200" b="1" dirty="0">
                <a:solidFill>
                  <a:srgbClr val="FF0000"/>
                </a:solidFill>
                <a:latin typeface="Arial" panose="020B0604020202020204" pitchFamily="34" charset="0"/>
                <a:cs typeface="Arial" panose="020B0604020202020204" pitchFamily="34" charset="0"/>
              </a:rPr>
              <a:t>BUSINESS PROCESS </a:t>
            </a:r>
            <a:r>
              <a:rPr lang="en-US" sz="5200" b="1" dirty="0">
                <a:solidFill>
                  <a:srgbClr val="FF0000"/>
                </a:solidFill>
                <a:latin typeface="Arial" panose="020B0604020202020204" pitchFamily="34" charset="0"/>
                <a:cs typeface="Arial" panose="020B0604020202020204" pitchFamily="34" charset="0"/>
              </a:rPr>
              <a:t>RE-ENGINEERING </a:t>
            </a:r>
            <a:r>
              <a:rPr lang="en-US" sz="5200" b="1" dirty="0">
                <a:solidFill>
                  <a:srgbClr val="496F63"/>
                </a:solidFill>
                <a:latin typeface="Arial" panose="020B0604020202020204" pitchFamily="34" charset="0"/>
                <a:cs typeface="Arial" panose="020B0604020202020204" pitchFamily="34" charset="0"/>
              </a:rPr>
              <a:t>is the solution</a:t>
            </a:r>
          </a:p>
        </p:txBody>
      </p:sp>
      <p:sp>
        <p:nvSpPr>
          <p:cNvPr id="2" name="Prostokąt 1">
            <a:extLst>
              <a:ext uri="{FF2B5EF4-FFF2-40B4-BE49-F238E27FC236}">
                <a16:creationId xmlns:a16="http://schemas.microsoft.com/office/drawing/2014/main" id="{8AEF5BBF-33DC-4FAF-A84A-1CD9B57D079B}"/>
              </a:ext>
            </a:extLst>
          </p:cNvPr>
          <p:cNvSpPr/>
          <p:nvPr/>
        </p:nvSpPr>
        <p:spPr>
          <a:xfrm>
            <a:off x="3731732" y="7232331"/>
            <a:ext cx="3348310" cy="1077218"/>
          </a:xfrm>
          <a:prstGeom prst="rect">
            <a:avLst/>
          </a:prstGeom>
        </p:spPr>
        <p:txBody>
          <a:bodyPr wrap="square">
            <a:spAutoFit/>
          </a:bodyPr>
          <a:lstStyle/>
          <a:p>
            <a:pPr algn="ctr"/>
            <a:r>
              <a:rPr lang="pl-PL" sz="3200" b="1" dirty="0">
                <a:solidFill>
                  <a:schemeClr val="bg2"/>
                </a:solidFill>
              </a:rPr>
              <a:t>Re</a:t>
            </a:r>
            <a:r>
              <a:rPr lang="en-GB" sz="3200" b="1" dirty="0">
                <a:solidFill>
                  <a:schemeClr val="bg2"/>
                </a:solidFill>
              </a:rPr>
              <a:t>-</a:t>
            </a:r>
            <a:r>
              <a:rPr lang="pl-PL" sz="3200" b="1" dirty="0">
                <a:solidFill>
                  <a:schemeClr val="bg2"/>
                </a:solidFill>
              </a:rPr>
              <a:t>engineering</a:t>
            </a:r>
          </a:p>
          <a:p>
            <a:pPr algn="ctr"/>
            <a:r>
              <a:rPr lang="pl-PL" sz="3200" b="1" dirty="0" err="1">
                <a:solidFill>
                  <a:schemeClr val="bg2"/>
                </a:solidFill>
              </a:rPr>
              <a:t>means</a:t>
            </a:r>
            <a:r>
              <a:rPr lang="pl-PL" sz="3200" b="1" dirty="0">
                <a:solidFill>
                  <a:schemeClr val="bg2"/>
                </a:solidFill>
              </a:rPr>
              <a:t>:</a:t>
            </a:r>
          </a:p>
        </p:txBody>
      </p:sp>
      <p:sp>
        <p:nvSpPr>
          <p:cNvPr id="11" name="Prostokąt 10">
            <a:extLst>
              <a:ext uri="{FF2B5EF4-FFF2-40B4-BE49-F238E27FC236}">
                <a16:creationId xmlns:a16="http://schemas.microsoft.com/office/drawing/2014/main" id="{3DC7BE1C-B11F-409C-93CC-084FC2A766F3}"/>
              </a:ext>
            </a:extLst>
          </p:cNvPr>
          <p:cNvSpPr/>
          <p:nvPr/>
        </p:nvSpPr>
        <p:spPr>
          <a:xfrm>
            <a:off x="437394" y="1373584"/>
            <a:ext cx="4815742" cy="1785104"/>
          </a:xfrm>
          <a:prstGeom prst="rect">
            <a:avLst/>
          </a:prstGeom>
          <a:noFill/>
        </p:spPr>
        <p:txBody>
          <a:bodyPr wrap="none" lIns="91440" tIns="45720" rIns="91440" bIns="45720">
            <a:spAutoFit/>
          </a:bodyPr>
          <a:lstStyle/>
          <a:p>
            <a:pPr algn="ctr"/>
            <a:r>
              <a:rPr lang="pl-PL" sz="5500" dirty="0" err="1">
                <a:ln w="6600">
                  <a:solidFill>
                    <a:schemeClr val="accent2"/>
                  </a:solidFill>
                  <a:prstDash val="solid"/>
                </a:ln>
                <a:solidFill>
                  <a:srgbClr val="496F63"/>
                </a:solidFill>
              </a:rPr>
              <a:t>Fundamentally</a:t>
            </a:r>
            <a:endParaRPr lang="pl-PL" sz="5500" dirty="0">
              <a:ln w="6600">
                <a:solidFill>
                  <a:schemeClr val="accent2"/>
                </a:solidFill>
                <a:prstDash val="solid"/>
              </a:ln>
              <a:solidFill>
                <a:srgbClr val="496F63"/>
              </a:solidFill>
            </a:endParaRPr>
          </a:p>
          <a:p>
            <a:pPr algn="ctr"/>
            <a:r>
              <a:rPr lang="pl-PL" sz="5500" dirty="0" err="1">
                <a:ln w="6600">
                  <a:solidFill>
                    <a:schemeClr val="accent2"/>
                  </a:solidFill>
                  <a:prstDash val="solid"/>
                </a:ln>
                <a:solidFill>
                  <a:srgbClr val="496F63"/>
                </a:solidFill>
              </a:rPr>
              <a:t>rethinking</a:t>
            </a:r>
            <a:endParaRPr lang="pl-PL" sz="5500" dirty="0">
              <a:ln w="6600">
                <a:solidFill>
                  <a:schemeClr val="accent2"/>
                </a:solidFill>
                <a:prstDash val="solid"/>
              </a:ln>
              <a:solidFill>
                <a:srgbClr val="496F63"/>
              </a:solidFill>
            </a:endParaRPr>
          </a:p>
        </p:txBody>
      </p:sp>
      <p:sp>
        <p:nvSpPr>
          <p:cNvPr id="12" name="Prostokąt 11">
            <a:extLst>
              <a:ext uri="{FF2B5EF4-FFF2-40B4-BE49-F238E27FC236}">
                <a16:creationId xmlns:a16="http://schemas.microsoft.com/office/drawing/2014/main" id="{2FCE6EB8-45E4-4D5F-B5D1-65DE7E0CA66D}"/>
              </a:ext>
            </a:extLst>
          </p:cNvPr>
          <p:cNvSpPr/>
          <p:nvPr/>
        </p:nvSpPr>
        <p:spPr>
          <a:xfrm>
            <a:off x="629758" y="11107802"/>
            <a:ext cx="4265911" cy="1785104"/>
          </a:xfrm>
          <a:prstGeom prst="rect">
            <a:avLst/>
          </a:prstGeom>
          <a:noFill/>
        </p:spPr>
        <p:txBody>
          <a:bodyPr wrap="none" lIns="91440" tIns="45720" rIns="91440" bIns="45720">
            <a:spAutoFit/>
          </a:bodyPr>
          <a:lstStyle/>
          <a:p>
            <a:pPr algn="ctr"/>
            <a:r>
              <a:rPr lang="pl-PL" sz="5500" dirty="0" err="1">
                <a:ln w="6600">
                  <a:solidFill>
                    <a:schemeClr val="accent2"/>
                  </a:solidFill>
                  <a:prstDash val="solid"/>
                </a:ln>
                <a:solidFill>
                  <a:srgbClr val="496F63"/>
                </a:solidFill>
              </a:rPr>
              <a:t>Dramatic</a:t>
            </a:r>
            <a:endParaRPr lang="pl-PL" sz="5500" dirty="0">
              <a:ln w="6600">
                <a:solidFill>
                  <a:schemeClr val="accent2"/>
                </a:solidFill>
                <a:prstDash val="solid"/>
              </a:ln>
              <a:solidFill>
                <a:srgbClr val="496F63"/>
              </a:solidFill>
            </a:endParaRPr>
          </a:p>
          <a:p>
            <a:pPr algn="ctr"/>
            <a:r>
              <a:rPr lang="pl-PL" sz="5500" dirty="0" err="1">
                <a:ln w="6600">
                  <a:solidFill>
                    <a:schemeClr val="accent2"/>
                  </a:solidFill>
                  <a:prstDash val="solid"/>
                </a:ln>
                <a:solidFill>
                  <a:srgbClr val="496F63"/>
                </a:solidFill>
              </a:rPr>
              <a:t>improvement</a:t>
            </a:r>
            <a:endParaRPr lang="pl-PL" sz="5500" dirty="0">
              <a:ln w="6600">
                <a:solidFill>
                  <a:schemeClr val="accent2"/>
                </a:solidFill>
                <a:prstDash val="solid"/>
              </a:ln>
              <a:solidFill>
                <a:srgbClr val="496F63"/>
              </a:solidFill>
            </a:endParaRPr>
          </a:p>
        </p:txBody>
      </p:sp>
      <p:sp>
        <p:nvSpPr>
          <p:cNvPr id="13" name="Prostokąt 12">
            <a:extLst>
              <a:ext uri="{FF2B5EF4-FFF2-40B4-BE49-F238E27FC236}">
                <a16:creationId xmlns:a16="http://schemas.microsoft.com/office/drawing/2014/main" id="{0D3D50BE-DE06-44C1-B084-97B790463608}"/>
              </a:ext>
            </a:extLst>
          </p:cNvPr>
          <p:cNvSpPr/>
          <p:nvPr/>
        </p:nvSpPr>
        <p:spPr>
          <a:xfrm>
            <a:off x="9212103" y="6632168"/>
            <a:ext cx="2893741" cy="1785104"/>
          </a:xfrm>
          <a:prstGeom prst="rect">
            <a:avLst/>
          </a:prstGeom>
          <a:noFill/>
        </p:spPr>
        <p:txBody>
          <a:bodyPr wrap="none" lIns="91440" tIns="45720" rIns="91440" bIns="45720">
            <a:spAutoFit/>
          </a:bodyPr>
          <a:lstStyle/>
          <a:p>
            <a:pPr algn="ctr"/>
            <a:r>
              <a:rPr lang="pl-PL" sz="5500" dirty="0" err="1">
                <a:ln w="6600">
                  <a:solidFill>
                    <a:schemeClr val="accent2"/>
                  </a:solidFill>
                  <a:prstDash val="solid"/>
                </a:ln>
                <a:solidFill>
                  <a:srgbClr val="496F63"/>
                </a:solidFill>
              </a:rPr>
              <a:t>Radical</a:t>
            </a:r>
            <a:endParaRPr lang="pl-PL" sz="5500" dirty="0">
              <a:ln w="6600">
                <a:solidFill>
                  <a:schemeClr val="accent2"/>
                </a:solidFill>
                <a:prstDash val="solid"/>
              </a:ln>
              <a:solidFill>
                <a:srgbClr val="496F63"/>
              </a:solidFill>
            </a:endParaRPr>
          </a:p>
          <a:p>
            <a:pPr algn="ctr"/>
            <a:r>
              <a:rPr lang="pl-PL" sz="5500" dirty="0" err="1">
                <a:ln w="6600">
                  <a:solidFill>
                    <a:schemeClr val="accent2"/>
                  </a:solidFill>
                  <a:prstDash val="solid"/>
                </a:ln>
                <a:solidFill>
                  <a:srgbClr val="496F63"/>
                </a:solidFill>
              </a:rPr>
              <a:t>redesign</a:t>
            </a:r>
            <a:endParaRPr lang="pl-PL" sz="5500" dirty="0">
              <a:ln w="6600">
                <a:solidFill>
                  <a:schemeClr val="accent2"/>
                </a:solidFill>
                <a:prstDash val="solid"/>
              </a:ln>
              <a:solidFill>
                <a:srgbClr val="496F63"/>
              </a:solidFill>
            </a:endParaRPr>
          </a:p>
        </p:txBody>
      </p:sp>
      <p:cxnSp>
        <p:nvCxnSpPr>
          <p:cNvPr id="4" name="Łącznik prosty ze strzałką 3">
            <a:extLst>
              <a:ext uri="{FF2B5EF4-FFF2-40B4-BE49-F238E27FC236}">
                <a16:creationId xmlns:a16="http://schemas.microsoft.com/office/drawing/2014/main" id="{9B9C99EB-D8AF-4E56-9BAF-A3F7F74E9EE5}"/>
              </a:ext>
            </a:extLst>
          </p:cNvPr>
          <p:cNvCxnSpPr>
            <a:cxnSpLocks/>
          </p:cNvCxnSpPr>
          <p:nvPr/>
        </p:nvCxnSpPr>
        <p:spPr>
          <a:xfrm flipH="1" flipV="1">
            <a:off x="3139440" y="3231447"/>
            <a:ext cx="1248298" cy="2521251"/>
          </a:xfrm>
          <a:prstGeom prst="straightConnector1">
            <a:avLst/>
          </a:prstGeom>
          <a:noFill/>
          <a:ln w="76200" cap="flat">
            <a:solidFill>
              <a:srgbClr val="000000"/>
            </a:solidFill>
            <a:prstDash val="solid"/>
            <a:miter lim="400000"/>
            <a:tailEnd type="triangle"/>
          </a:ln>
          <a:effectLst/>
          <a:sp3d/>
        </p:spPr>
        <p:style>
          <a:lnRef idx="0">
            <a:scrgbClr r="0" g="0" b="0"/>
          </a:lnRef>
          <a:fillRef idx="0">
            <a:scrgbClr r="0" g="0" b="0"/>
          </a:fillRef>
          <a:effectRef idx="0">
            <a:scrgbClr r="0" g="0" b="0"/>
          </a:effectRef>
          <a:fontRef idx="none"/>
        </p:style>
      </p:cxnSp>
      <p:cxnSp>
        <p:nvCxnSpPr>
          <p:cNvPr id="20" name="Łącznik prosty ze strzałką 19">
            <a:extLst>
              <a:ext uri="{FF2B5EF4-FFF2-40B4-BE49-F238E27FC236}">
                <a16:creationId xmlns:a16="http://schemas.microsoft.com/office/drawing/2014/main" id="{3FC9F8D4-C718-4F49-83A6-AB359E73F6B7}"/>
              </a:ext>
            </a:extLst>
          </p:cNvPr>
          <p:cNvCxnSpPr>
            <a:cxnSpLocks/>
          </p:cNvCxnSpPr>
          <p:nvPr/>
        </p:nvCxnSpPr>
        <p:spPr>
          <a:xfrm flipH="1">
            <a:off x="2845265" y="9177179"/>
            <a:ext cx="1359593" cy="1765789"/>
          </a:xfrm>
          <a:prstGeom prst="straightConnector1">
            <a:avLst/>
          </a:prstGeom>
          <a:noFill/>
          <a:ln w="76200" cap="flat">
            <a:solidFill>
              <a:srgbClr val="000000"/>
            </a:solidFill>
            <a:prstDash val="solid"/>
            <a:miter lim="400000"/>
            <a:tailEnd type="triangle"/>
          </a:ln>
          <a:effectLst/>
          <a:sp3d/>
        </p:spPr>
        <p:style>
          <a:lnRef idx="0">
            <a:scrgbClr r="0" g="0" b="0"/>
          </a:lnRef>
          <a:fillRef idx="0">
            <a:scrgbClr r="0" g="0" b="0"/>
          </a:fillRef>
          <a:effectRef idx="0">
            <a:scrgbClr r="0" g="0" b="0"/>
          </a:effectRef>
          <a:fontRef idx="none"/>
        </p:style>
      </p:cxnSp>
      <p:cxnSp>
        <p:nvCxnSpPr>
          <p:cNvPr id="21" name="Łącznik prosty ze strzałką 20">
            <a:extLst>
              <a:ext uri="{FF2B5EF4-FFF2-40B4-BE49-F238E27FC236}">
                <a16:creationId xmlns:a16="http://schemas.microsoft.com/office/drawing/2014/main" id="{4101FB11-99E7-4891-B65D-B71DB61133A0}"/>
              </a:ext>
            </a:extLst>
          </p:cNvPr>
          <p:cNvCxnSpPr>
            <a:cxnSpLocks/>
          </p:cNvCxnSpPr>
          <p:nvPr/>
        </p:nvCxnSpPr>
        <p:spPr>
          <a:xfrm flipV="1">
            <a:off x="7511887" y="7524719"/>
            <a:ext cx="1345242" cy="1"/>
          </a:xfrm>
          <a:prstGeom prst="straightConnector1">
            <a:avLst/>
          </a:prstGeom>
          <a:noFill/>
          <a:ln w="76200" cap="flat">
            <a:solidFill>
              <a:srgbClr val="000000"/>
            </a:solidFill>
            <a:prstDash val="solid"/>
            <a:miter lim="400000"/>
            <a:tailEnd type="triangle"/>
          </a:ln>
          <a:effectLst/>
          <a:sp3d/>
        </p:spPr>
        <p:style>
          <a:lnRef idx="0">
            <a:scrgbClr r="0" g="0" b="0"/>
          </a:lnRef>
          <a:fillRef idx="0">
            <a:scrgbClr r="0" g="0" b="0"/>
          </a:fillRef>
          <a:effectRef idx="0">
            <a:scrgbClr r="0" g="0" b="0"/>
          </a:effectRef>
          <a:fontRef idx="none"/>
        </p:style>
      </p:cxnSp>
      <p:sp>
        <p:nvSpPr>
          <p:cNvPr id="26" name="Rectangle 1">
            <a:extLst>
              <a:ext uri="{FF2B5EF4-FFF2-40B4-BE49-F238E27FC236}">
                <a16:creationId xmlns:a16="http://schemas.microsoft.com/office/drawing/2014/main" id="{32E72AE5-93E3-4D0D-8268-3A7E79672981}"/>
              </a:ext>
            </a:extLst>
          </p:cNvPr>
          <p:cNvSpPr/>
          <p:nvPr/>
        </p:nvSpPr>
        <p:spPr>
          <a:xfrm>
            <a:off x="7080042" y="12034214"/>
            <a:ext cx="9039975" cy="830997"/>
          </a:xfrm>
          <a:prstGeom prst="rect">
            <a:avLst/>
          </a:prstGeom>
        </p:spPr>
        <p:txBody>
          <a:bodyPr wrap="square">
            <a:spAutoFit/>
          </a:bodyPr>
          <a:lstStyle/>
          <a:p>
            <a:pPr algn="ctr" fontAlgn="base"/>
            <a:r>
              <a:rPr lang="pl-PL" sz="2400" b="1" kern="1200" dirty="0">
                <a:solidFill>
                  <a:schemeClr val="tx2">
                    <a:lumMod val="10000"/>
                  </a:schemeClr>
                </a:solidFill>
                <a:latin typeface="Arial" panose="020B0604020202020204" pitchFamily="34" charset="0"/>
                <a:cs typeface="Arial" panose="020B0604020202020204" pitchFamily="34" charset="0"/>
                <a:sym typeface="Quattrocento Sans"/>
              </a:rPr>
              <a:t>Source: </a:t>
            </a:r>
            <a:r>
              <a:rPr lang="en-US" sz="2400" b="1" kern="1200" dirty="0">
                <a:solidFill>
                  <a:schemeClr val="tx2">
                    <a:lumMod val="10000"/>
                  </a:schemeClr>
                </a:solidFill>
                <a:latin typeface="Arial" panose="020B0604020202020204" pitchFamily="34" charset="0"/>
                <a:cs typeface="Arial" panose="020B0604020202020204" pitchFamily="34" charset="0"/>
                <a:sym typeface="Quattrocento Sans"/>
              </a:rPr>
              <a:t>M. Hammer, J. </a:t>
            </a:r>
            <a:r>
              <a:rPr lang="en-US" sz="2400" b="1" kern="1200" dirty="0" err="1">
                <a:solidFill>
                  <a:schemeClr val="tx2">
                    <a:lumMod val="10000"/>
                  </a:schemeClr>
                </a:solidFill>
                <a:latin typeface="Arial" panose="020B0604020202020204" pitchFamily="34" charset="0"/>
                <a:cs typeface="Arial" panose="020B0604020202020204" pitchFamily="34" charset="0"/>
                <a:sym typeface="Quattrocento Sans"/>
              </a:rPr>
              <a:t>Champy</a:t>
            </a:r>
            <a:r>
              <a:rPr lang="en-US" sz="2400" b="1" kern="1200" dirty="0">
                <a:solidFill>
                  <a:schemeClr val="tx2">
                    <a:lumMod val="10000"/>
                  </a:schemeClr>
                </a:solidFill>
                <a:latin typeface="Arial" panose="020B0604020202020204" pitchFamily="34" charset="0"/>
                <a:cs typeface="Arial" panose="020B0604020202020204" pitchFamily="34" charset="0"/>
                <a:sym typeface="Quattrocento Sans"/>
              </a:rPr>
              <a:t>, Reengineering the Corporation. A Manifesto for Business Revolution</a:t>
            </a:r>
            <a:endParaRPr lang="en-IE" sz="2400" b="1" kern="1200" dirty="0">
              <a:solidFill>
                <a:schemeClr val="tx2">
                  <a:lumMod val="10000"/>
                </a:schemeClr>
              </a:solidFill>
              <a:latin typeface="Arial" panose="020B0604020202020204" pitchFamily="34" charset="0"/>
              <a:cs typeface="Arial" panose="020B0604020202020204" pitchFamily="34" charset="0"/>
              <a:sym typeface="Quattrocento Sans"/>
            </a:endParaRPr>
          </a:p>
        </p:txBody>
      </p:sp>
      <p:sp>
        <p:nvSpPr>
          <p:cNvPr id="3" name="Prostokąt 2">
            <a:extLst>
              <a:ext uri="{FF2B5EF4-FFF2-40B4-BE49-F238E27FC236}">
                <a16:creationId xmlns:a16="http://schemas.microsoft.com/office/drawing/2014/main" id="{4803B2A5-4ACB-4488-BC93-6689A018F149}"/>
              </a:ext>
            </a:extLst>
          </p:cNvPr>
          <p:cNvSpPr/>
          <p:nvPr/>
        </p:nvSpPr>
        <p:spPr>
          <a:xfrm>
            <a:off x="14189062" y="2861577"/>
            <a:ext cx="9932271" cy="5112000"/>
          </a:xfrm>
          <a:prstGeom prst="rect">
            <a:avLst/>
          </a:prstGeom>
          <a:solidFill>
            <a:srgbClr val="496F63"/>
          </a:solidFill>
          <a:ln w="3175" cap="flat">
            <a:noFill/>
            <a:miter lim="400000"/>
          </a:ln>
          <a:effectLst>
            <a:outerShdw blurRad="12700" dist="127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38100" tIns="38100" rIns="38100" bIns="381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pl-PL" sz="3000" b="0" i="0" u="none" strike="noStrike" cap="none" spc="0" normalizeH="0" baseline="0">
              <a:ln>
                <a:noFill/>
              </a:ln>
              <a:solidFill>
                <a:srgbClr val="FFFFFF"/>
              </a:solidFill>
              <a:effectLst/>
              <a:uFillTx/>
              <a:latin typeface="Helvetica Light"/>
              <a:ea typeface="Helvetica Light"/>
              <a:cs typeface="Helvetica Light"/>
              <a:sym typeface="Helvetica Light"/>
            </a:endParaRPr>
          </a:p>
        </p:txBody>
      </p:sp>
      <p:sp>
        <p:nvSpPr>
          <p:cNvPr id="118" name="Shape 118"/>
          <p:cNvSpPr/>
          <p:nvPr/>
        </p:nvSpPr>
        <p:spPr>
          <a:xfrm>
            <a:off x="14237905" y="3317863"/>
            <a:ext cx="9932271" cy="4300497"/>
          </a:xfrm>
          <a:prstGeom prst="rect">
            <a:avLst/>
          </a:prstGeom>
          <a:ln w="3175">
            <a:miter lim="400000"/>
          </a:ln>
          <a:extLst>
            <a:ext uri="{C572A759-6A51-4108-AA02-DFA0A04FC94B}">
              <ma14:wrappingTextBoxFlag xmlns="" xmlns:ma14="http://schemas.microsoft.com/office/mac/drawingml/2011/main" val="1"/>
            </a:ext>
          </a:extLst>
        </p:spPr>
        <p:txBody>
          <a:bodyPr lIns="38100" tIns="38100" rIns="38100" bIns="38100">
            <a:normAutofit lnSpcReduction="10000"/>
          </a:bodyPr>
          <a:lstStyle>
            <a:lvl1pPr algn="ctr">
              <a:lnSpc>
                <a:spcPct val="80000"/>
              </a:lnSpc>
              <a:defRPr sz="10000" b="1">
                <a:solidFill>
                  <a:srgbClr val="F4F5F7"/>
                </a:solidFill>
                <a:latin typeface="Montserrat-SemiBold"/>
                <a:ea typeface="Montserrat-SemiBold"/>
                <a:cs typeface="Montserrat-SemiBold"/>
                <a:sym typeface="Montserrat-SemiBold"/>
              </a:defRPr>
            </a:lvl1pPr>
          </a:lstStyle>
          <a:p>
            <a:pPr>
              <a:lnSpc>
                <a:spcPct val="110000"/>
              </a:lnSpc>
              <a:spcAft>
                <a:spcPts val="1200"/>
              </a:spcAft>
            </a:pPr>
            <a:r>
              <a:rPr lang="en-US" sz="3400" dirty="0">
                <a:solidFill>
                  <a:srgbClr val="FFFFFF"/>
                </a:solidFill>
                <a:latin typeface="Arial" panose="020B0604020202020204" pitchFamily="34" charset="0"/>
                <a:cs typeface="Arial" panose="020B0604020202020204" pitchFamily="34" charset="0"/>
              </a:rPr>
              <a:t>The authors of the re-engineering concept </a:t>
            </a:r>
            <a:endParaRPr lang="pl-PL" sz="3400" dirty="0">
              <a:solidFill>
                <a:srgbClr val="FFFFFF"/>
              </a:solidFill>
              <a:latin typeface="Arial" panose="020B0604020202020204" pitchFamily="34" charset="0"/>
              <a:cs typeface="Arial" panose="020B0604020202020204" pitchFamily="34" charset="0"/>
            </a:endParaRPr>
          </a:p>
          <a:p>
            <a:pPr>
              <a:lnSpc>
                <a:spcPct val="110000"/>
              </a:lnSpc>
              <a:spcAft>
                <a:spcPts val="1200"/>
              </a:spcAft>
            </a:pPr>
            <a:r>
              <a:rPr lang="en-US" sz="3400" dirty="0">
                <a:solidFill>
                  <a:srgbClr val="FFFFFF"/>
                </a:solidFill>
                <a:latin typeface="Arial" panose="020B0604020202020204" pitchFamily="34" charset="0"/>
                <a:cs typeface="Arial" panose="020B0604020202020204" pitchFamily="34" charset="0"/>
              </a:rPr>
              <a:t>are M. Hammer and J. </a:t>
            </a:r>
            <a:r>
              <a:rPr lang="en-US" sz="3400" dirty="0" err="1">
                <a:solidFill>
                  <a:srgbClr val="FFFFFF"/>
                </a:solidFill>
                <a:latin typeface="Arial" panose="020B0604020202020204" pitchFamily="34" charset="0"/>
                <a:cs typeface="Arial" panose="020B0604020202020204" pitchFamily="34" charset="0"/>
              </a:rPr>
              <a:t>Champy</a:t>
            </a:r>
            <a:endParaRPr lang="en-US" sz="3400" dirty="0">
              <a:solidFill>
                <a:srgbClr val="FFFFFF"/>
              </a:solidFill>
              <a:latin typeface="Arial" panose="020B0604020202020204" pitchFamily="34" charset="0"/>
              <a:cs typeface="Arial" panose="020B0604020202020204" pitchFamily="34" charset="0"/>
            </a:endParaRPr>
          </a:p>
          <a:p>
            <a:pPr>
              <a:lnSpc>
                <a:spcPct val="110000"/>
              </a:lnSpc>
              <a:spcAft>
                <a:spcPts val="1200"/>
              </a:spcAft>
            </a:pPr>
            <a:r>
              <a:rPr lang="en-US" sz="3400" dirty="0">
                <a:solidFill>
                  <a:srgbClr val="FFFFFF"/>
                </a:solidFill>
                <a:latin typeface="Arial" panose="020B0604020202020204" pitchFamily="34" charset="0"/>
                <a:cs typeface="Arial" panose="020B0604020202020204" pitchFamily="34" charset="0"/>
              </a:rPr>
              <a:t>They recommend that any existing rules in the </a:t>
            </a:r>
            <a:r>
              <a:rPr lang="en-US" sz="3400" dirty="0" err="1">
                <a:solidFill>
                  <a:srgbClr val="FFFFFF"/>
                </a:solidFill>
                <a:latin typeface="Arial" panose="020B0604020202020204" pitchFamily="34" charset="0"/>
                <a:cs typeface="Arial" panose="020B0604020202020204" pitchFamily="34" charset="0"/>
              </a:rPr>
              <a:t>organisation</a:t>
            </a:r>
            <a:r>
              <a:rPr lang="en-US" sz="3400" dirty="0">
                <a:solidFill>
                  <a:srgbClr val="FFFFFF"/>
                </a:solidFill>
                <a:latin typeface="Arial" panose="020B0604020202020204" pitchFamily="34" charset="0"/>
                <a:cs typeface="Arial" panose="020B0604020202020204" pitchFamily="34" charset="0"/>
              </a:rPr>
              <a:t> be thrown overboard</a:t>
            </a:r>
          </a:p>
          <a:p>
            <a:pPr>
              <a:lnSpc>
                <a:spcPct val="110000"/>
              </a:lnSpc>
              <a:spcAft>
                <a:spcPts val="1200"/>
              </a:spcAft>
            </a:pPr>
            <a:r>
              <a:rPr lang="en-US" sz="3400" dirty="0">
                <a:solidFill>
                  <a:srgbClr val="FFFFFF"/>
                </a:solidFill>
                <a:latin typeface="Arial" panose="020B0604020202020204" pitchFamily="34" charset="0"/>
                <a:cs typeface="Arial" panose="020B0604020202020204" pitchFamily="34" charset="0"/>
              </a:rPr>
              <a:t>You must completely free yourself from the past because without this it is impossible to radically cure the enterprise</a:t>
            </a:r>
            <a:endParaRPr sz="3400" dirty="0">
              <a:solidFill>
                <a:srgbClr val="FFFFFF"/>
              </a:solidFill>
              <a:latin typeface="Arial" panose="020B0604020202020204" pitchFamily="34" charset="0"/>
              <a:cs typeface="Arial" panose="020B0604020202020204" pitchFamily="34" charset="0"/>
            </a:endParaRPr>
          </a:p>
        </p:txBody>
      </p:sp>
      <p:pic>
        <p:nvPicPr>
          <p:cNvPr id="5" name="Obraz 4">
            <a:extLst>
              <a:ext uri="{FF2B5EF4-FFF2-40B4-BE49-F238E27FC236}">
                <a16:creationId xmlns:a16="http://schemas.microsoft.com/office/drawing/2014/main" id="{02FA6F23-33D6-4266-8728-4442598985B7}"/>
              </a:ext>
            </a:extLst>
          </p:cNvPr>
          <p:cNvPicPr>
            <a:picLocks noChangeAspect="1"/>
          </p:cNvPicPr>
          <p:nvPr/>
        </p:nvPicPr>
        <p:blipFill>
          <a:blip r:embed="rId4" cstate="print"/>
          <a:stretch>
            <a:fillRect/>
          </a:stretch>
        </p:blipFill>
        <p:spPr>
          <a:xfrm>
            <a:off x="16886930" y="8815586"/>
            <a:ext cx="5577822" cy="4077674"/>
          </a:xfrm>
          <a:prstGeom prst="rect">
            <a:avLst/>
          </a:prstGeom>
          <a:ln w="88900" cap="sq" cmpd="thickThin">
            <a:solidFill>
              <a:srgbClr val="000000"/>
            </a:solidFill>
            <a:prstDash val="solid"/>
            <a:miter lim="800000"/>
          </a:ln>
          <a:effectLst>
            <a:innerShdw blurRad="76200">
              <a:srgbClr val="000000"/>
            </a:innerShdw>
          </a:effectLst>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19">
                                            <p:txEl>
                                              <p:pRg st="0" end="0"/>
                                            </p:txEl>
                                          </p:spTgt>
                                        </p:tgtEl>
                                        <p:attrNameLst>
                                          <p:attrName>style.visibility</p:attrName>
                                        </p:attrNameLst>
                                      </p:cBhvr>
                                      <p:to>
                                        <p:strVal val="visible"/>
                                      </p:to>
                                    </p:set>
                                    <p:animEffect transition="in" filter="fade">
                                      <p:cBhvr>
                                        <p:cTn id="7" dur="1000"/>
                                        <p:tgtEl>
                                          <p:spTgt spid="119">
                                            <p:txEl>
                                              <p:pRg st="0" end="0"/>
                                            </p:txEl>
                                          </p:spTgt>
                                        </p:tgtEl>
                                      </p:cBhvr>
                                    </p:animEffect>
                                  </p:childTnLst>
                                </p:cTn>
                              </p:par>
                            </p:childTnLst>
                          </p:cTn>
                        </p:par>
                        <p:par>
                          <p:cTn id="8" fill="hold">
                            <p:stCondLst>
                              <p:cond delay="1000"/>
                            </p:stCondLst>
                            <p:childTnLst>
                              <p:par>
                                <p:cTn id="9" presetID="10" presetClass="entr" presetSubtype="0" fill="hold" grpId="0" nodeType="afterEffect">
                                  <p:stCondLst>
                                    <p:cond delay="0"/>
                                  </p:stCondLst>
                                  <p:childTnLst>
                                    <p:set>
                                      <p:cBhvr>
                                        <p:cTn id="10" dur="1" fill="hold">
                                          <p:stCondLst>
                                            <p:cond delay="0"/>
                                          </p:stCondLst>
                                        </p:cTn>
                                        <p:tgtEl>
                                          <p:spTgt spid="119">
                                            <p:txEl>
                                              <p:pRg st="1" end="1"/>
                                            </p:txEl>
                                          </p:spTgt>
                                        </p:tgtEl>
                                        <p:attrNameLst>
                                          <p:attrName>style.visibility</p:attrName>
                                        </p:attrNameLst>
                                      </p:cBhvr>
                                      <p:to>
                                        <p:strVal val="visible"/>
                                      </p:to>
                                    </p:set>
                                    <p:animEffect transition="in" filter="fade">
                                      <p:cBhvr>
                                        <p:cTn id="11" dur="2000"/>
                                        <p:tgtEl>
                                          <p:spTgt spid="119">
                                            <p:txEl>
                                              <p:pRg st="1" end="1"/>
                                            </p:txEl>
                                          </p:spTgt>
                                        </p:tgtEl>
                                      </p:cBhvr>
                                    </p:animEffect>
                                  </p:childTnLst>
                                </p:cTn>
                              </p:par>
                              <p:par>
                                <p:cTn id="12" presetID="10" presetClass="entr" presetSubtype="0" fill="hold" nodeType="with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fade">
                                      <p:cBhvr>
                                        <p:cTn id="14" dur="1000"/>
                                        <p:tgtEl>
                                          <p:spTgt spid="5"/>
                                        </p:tgtEl>
                                      </p:cBhvr>
                                    </p:animEffect>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grpId="0" nodeType="clickEffect">
                                  <p:stCondLst>
                                    <p:cond delay="0"/>
                                  </p:stCondLst>
                                  <p:childTnLst>
                                    <p:set>
                                      <p:cBhvr>
                                        <p:cTn id="18" dur="1" fill="hold">
                                          <p:stCondLst>
                                            <p:cond delay="0"/>
                                          </p:stCondLst>
                                        </p:cTn>
                                        <p:tgtEl>
                                          <p:spTgt spid="3"/>
                                        </p:tgtEl>
                                        <p:attrNameLst>
                                          <p:attrName>style.visibility</p:attrName>
                                        </p:attrNameLst>
                                      </p:cBhvr>
                                      <p:to>
                                        <p:strVal val="visible"/>
                                      </p:to>
                                    </p:set>
                                    <p:animEffect transition="in" filter="fade">
                                      <p:cBhvr>
                                        <p:cTn id="19" dur="500"/>
                                        <p:tgtEl>
                                          <p:spTgt spid="3"/>
                                        </p:tgtEl>
                                      </p:cBhvr>
                                    </p:animEffect>
                                  </p:childTnLst>
                                </p:cTn>
                              </p:par>
                              <p:par>
                                <p:cTn id="20" presetID="22" presetClass="entr" presetSubtype="1" fill="hold" grpId="0" nodeType="withEffect">
                                  <p:stCondLst>
                                    <p:cond delay="0"/>
                                  </p:stCondLst>
                                  <p:childTnLst>
                                    <p:set>
                                      <p:cBhvr>
                                        <p:cTn id="21" dur="1" fill="hold">
                                          <p:stCondLst>
                                            <p:cond delay="0"/>
                                          </p:stCondLst>
                                        </p:cTn>
                                        <p:tgtEl>
                                          <p:spTgt spid="118">
                                            <p:bg/>
                                          </p:spTgt>
                                        </p:tgtEl>
                                        <p:attrNameLst>
                                          <p:attrName>style.visibility</p:attrName>
                                        </p:attrNameLst>
                                      </p:cBhvr>
                                      <p:to>
                                        <p:strVal val="visible"/>
                                      </p:to>
                                    </p:set>
                                    <p:animEffect transition="in" filter="wipe(up)">
                                      <p:cBhvr>
                                        <p:cTn id="22" dur="500"/>
                                        <p:tgtEl>
                                          <p:spTgt spid="118">
                                            <p:bg/>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1" fill="hold" grpId="0" nodeType="clickEffect">
                                  <p:stCondLst>
                                    <p:cond delay="0"/>
                                  </p:stCondLst>
                                  <p:childTnLst>
                                    <p:set>
                                      <p:cBhvr>
                                        <p:cTn id="26" dur="1" fill="hold">
                                          <p:stCondLst>
                                            <p:cond delay="0"/>
                                          </p:stCondLst>
                                        </p:cTn>
                                        <p:tgtEl>
                                          <p:spTgt spid="118">
                                            <p:txEl>
                                              <p:pRg st="0" end="0"/>
                                            </p:txEl>
                                          </p:spTgt>
                                        </p:tgtEl>
                                        <p:attrNameLst>
                                          <p:attrName>style.visibility</p:attrName>
                                        </p:attrNameLst>
                                      </p:cBhvr>
                                      <p:to>
                                        <p:strVal val="visible"/>
                                      </p:to>
                                    </p:set>
                                    <p:animEffect transition="in" filter="wipe(up)">
                                      <p:cBhvr>
                                        <p:cTn id="27" dur="500"/>
                                        <p:tgtEl>
                                          <p:spTgt spid="118">
                                            <p:txEl>
                                              <p:pRg st="0" end="0"/>
                                            </p:txEl>
                                          </p:spTgt>
                                        </p:tgtEl>
                                      </p:cBhvr>
                                    </p:animEffect>
                                  </p:childTnLst>
                                </p:cTn>
                              </p:par>
                            </p:childTnLst>
                          </p:cTn>
                        </p:par>
                        <p:par>
                          <p:cTn id="28" fill="hold">
                            <p:stCondLst>
                              <p:cond delay="500"/>
                            </p:stCondLst>
                            <p:childTnLst>
                              <p:par>
                                <p:cTn id="29" presetID="22" presetClass="entr" presetSubtype="1" fill="hold" grpId="0" nodeType="afterEffect">
                                  <p:stCondLst>
                                    <p:cond delay="0"/>
                                  </p:stCondLst>
                                  <p:childTnLst>
                                    <p:set>
                                      <p:cBhvr>
                                        <p:cTn id="30" dur="1" fill="hold">
                                          <p:stCondLst>
                                            <p:cond delay="0"/>
                                          </p:stCondLst>
                                        </p:cTn>
                                        <p:tgtEl>
                                          <p:spTgt spid="118">
                                            <p:txEl>
                                              <p:pRg st="1" end="1"/>
                                            </p:txEl>
                                          </p:spTgt>
                                        </p:tgtEl>
                                        <p:attrNameLst>
                                          <p:attrName>style.visibility</p:attrName>
                                        </p:attrNameLst>
                                      </p:cBhvr>
                                      <p:to>
                                        <p:strVal val="visible"/>
                                      </p:to>
                                    </p:set>
                                    <p:animEffect transition="in" filter="wipe(up)">
                                      <p:cBhvr>
                                        <p:cTn id="31" dur="500"/>
                                        <p:tgtEl>
                                          <p:spTgt spid="118">
                                            <p:txEl>
                                              <p:pRg st="1" end="1"/>
                                            </p:txEl>
                                          </p:spTgt>
                                        </p:tgtEl>
                                      </p:cBhvr>
                                    </p:animEffect>
                                  </p:childTnLst>
                                </p:cTn>
                              </p:par>
                            </p:childTnLst>
                          </p:cTn>
                        </p:par>
                        <p:par>
                          <p:cTn id="32" fill="hold">
                            <p:stCondLst>
                              <p:cond delay="1000"/>
                            </p:stCondLst>
                            <p:childTnLst>
                              <p:par>
                                <p:cTn id="33" presetID="22" presetClass="entr" presetSubtype="1" fill="hold" grpId="0" nodeType="afterEffect">
                                  <p:stCondLst>
                                    <p:cond delay="0"/>
                                  </p:stCondLst>
                                  <p:childTnLst>
                                    <p:set>
                                      <p:cBhvr>
                                        <p:cTn id="34" dur="1" fill="hold">
                                          <p:stCondLst>
                                            <p:cond delay="0"/>
                                          </p:stCondLst>
                                        </p:cTn>
                                        <p:tgtEl>
                                          <p:spTgt spid="118">
                                            <p:txEl>
                                              <p:pRg st="2" end="2"/>
                                            </p:txEl>
                                          </p:spTgt>
                                        </p:tgtEl>
                                        <p:attrNameLst>
                                          <p:attrName>style.visibility</p:attrName>
                                        </p:attrNameLst>
                                      </p:cBhvr>
                                      <p:to>
                                        <p:strVal val="visible"/>
                                      </p:to>
                                    </p:set>
                                    <p:animEffect transition="in" filter="wipe(up)">
                                      <p:cBhvr>
                                        <p:cTn id="35" dur="500"/>
                                        <p:tgtEl>
                                          <p:spTgt spid="118">
                                            <p:txEl>
                                              <p:pRg st="2" end="2"/>
                                            </p:txEl>
                                          </p:spTgt>
                                        </p:tgtEl>
                                      </p:cBhvr>
                                    </p:animEffect>
                                  </p:childTnLst>
                                </p:cTn>
                              </p:par>
                            </p:childTnLst>
                          </p:cTn>
                        </p:par>
                        <p:par>
                          <p:cTn id="36" fill="hold">
                            <p:stCondLst>
                              <p:cond delay="1500"/>
                            </p:stCondLst>
                            <p:childTnLst>
                              <p:par>
                                <p:cTn id="37" presetID="22" presetClass="entr" presetSubtype="1" fill="hold" grpId="0" nodeType="afterEffect">
                                  <p:stCondLst>
                                    <p:cond delay="0"/>
                                  </p:stCondLst>
                                  <p:childTnLst>
                                    <p:set>
                                      <p:cBhvr>
                                        <p:cTn id="38" dur="1" fill="hold">
                                          <p:stCondLst>
                                            <p:cond delay="0"/>
                                          </p:stCondLst>
                                        </p:cTn>
                                        <p:tgtEl>
                                          <p:spTgt spid="118">
                                            <p:txEl>
                                              <p:pRg st="3" end="3"/>
                                            </p:txEl>
                                          </p:spTgt>
                                        </p:tgtEl>
                                        <p:attrNameLst>
                                          <p:attrName>style.visibility</p:attrName>
                                        </p:attrNameLst>
                                      </p:cBhvr>
                                      <p:to>
                                        <p:strVal val="visible"/>
                                      </p:to>
                                    </p:set>
                                    <p:animEffect transition="in" filter="wipe(up)">
                                      <p:cBhvr>
                                        <p:cTn id="39" dur="500"/>
                                        <p:tgtEl>
                                          <p:spTgt spid="118">
                                            <p:txEl>
                                              <p:pRg st="3" end="3"/>
                                            </p:txEl>
                                          </p:spTgt>
                                        </p:tgtEl>
                                      </p:cBhvr>
                                    </p:animEffect>
                                  </p:childTnLst>
                                </p:cTn>
                              </p:par>
                            </p:childTnLst>
                          </p:cTn>
                        </p:par>
                      </p:childTnLst>
                    </p:cTn>
                  </p:par>
                  <p:par>
                    <p:cTn id="40" fill="hold">
                      <p:stCondLst>
                        <p:cond delay="indefinite"/>
                      </p:stCondLst>
                      <p:childTnLst>
                        <p:par>
                          <p:cTn id="41" fill="hold">
                            <p:stCondLst>
                              <p:cond delay="0"/>
                            </p:stCondLst>
                            <p:childTnLst>
                              <p:par>
                                <p:cTn id="42" presetID="53" presetClass="entr" presetSubtype="16" fill="hold" grpId="0" nodeType="clickEffect">
                                  <p:stCondLst>
                                    <p:cond delay="0"/>
                                  </p:stCondLst>
                                  <p:childTnLst>
                                    <p:set>
                                      <p:cBhvr>
                                        <p:cTn id="43" dur="1" fill="hold">
                                          <p:stCondLst>
                                            <p:cond delay="0"/>
                                          </p:stCondLst>
                                        </p:cTn>
                                        <p:tgtEl>
                                          <p:spTgt spid="2"/>
                                        </p:tgtEl>
                                        <p:attrNameLst>
                                          <p:attrName>style.visibility</p:attrName>
                                        </p:attrNameLst>
                                      </p:cBhvr>
                                      <p:to>
                                        <p:strVal val="visible"/>
                                      </p:to>
                                    </p:set>
                                    <p:anim calcmode="lin" valueType="num">
                                      <p:cBhvr>
                                        <p:cTn id="44" dur="500" fill="hold"/>
                                        <p:tgtEl>
                                          <p:spTgt spid="2"/>
                                        </p:tgtEl>
                                        <p:attrNameLst>
                                          <p:attrName>ppt_w</p:attrName>
                                        </p:attrNameLst>
                                      </p:cBhvr>
                                      <p:tavLst>
                                        <p:tav tm="0">
                                          <p:val>
                                            <p:fltVal val="0"/>
                                          </p:val>
                                        </p:tav>
                                        <p:tav tm="100000">
                                          <p:val>
                                            <p:strVal val="#ppt_w"/>
                                          </p:val>
                                        </p:tav>
                                      </p:tavLst>
                                    </p:anim>
                                    <p:anim calcmode="lin" valueType="num">
                                      <p:cBhvr>
                                        <p:cTn id="45" dur="500" fill="hold"/>
                                        <p:tgtEl>
                                          <p:spTgt spid="2"/>
                                        </p:tgtEl>
                                        <p:attrNameLst>
                                          <p:attrName>ppt_h</p:attrName>
                                        </p:attrNameLst>
                                      </p:cBhvr>
                                      <p:tavLst>
                                        <p:tav tm="0">
                                          <p:val>
                                            <p:fltVal val="0"/>
                                          </p:val>
                                        </p:tav>
                                        <p:tav tm="100000">
                                          <p:val>
                                            <p:strVal val="#ppt_h"/>
                                          </p:val>
                                        </p:tav>
                                      </p:tavLst>
                                    </p:anim>
                                    <p:animEffect transition="in" filter="fade">
                                      <p:cBhvr>
                                        <p:cTn id="46" dur="500"/>
                                        <p:tgtEl>
                                          <p:spTgt spid="2"/>
                                        </p:tgtEl>
                                      </p:cBhvr>
                                    </p:animEffect>
                                  </p:childTnLst>
                                </p:cTn>
                              </p:par>
                            </p:childTnLst>
                          </p:cTn>
                        </p:par>
                        <p:par>
                          <p:cTn id="47" fill="hold">
                            <p:stCondLst>
                              <p:cond delay="500"/>
                            </p:stCondLst>
                            <p:childTnLst>
                              <p:par>
                                <p:cTn id="48" presetID="22" presetClass="entr" presetSubtype="4" fill="hold" nodeType="afterEffect">
                                  <p:stCondLst>
                                    <p:cond delay="0"/>
                                  </p:stCondLst>
                                  <p:childTnLst>
                                    <p:set>
                                      <p:cBhvr>
                                        <p:cTn id="49" dur="1" fill="hold">
                                          <p:stCondLst>
                                            <p:cond delay="0"/>
                                          </p:stCondLst>
                                        </p:cTn>
                                        <p:tgtEl>
                                          <p:spTgt spid="4"/>
                                        </p:tgtEl>
                                        <p:attrNameLst>
                                          <p:attrName>style.visibility</p:attrName>
                                        </p:attrNameLst>
                                      </p:cBhvr>
                                      <p:to>
                                        <p:strVal val="visible"/>
                                      </p:to>
                                    </p:set>
                                    <p:animEffect transition="in" filter="wipe(down)">
                                      <p:cBhvr>
                                        <p:cTn id="50" dur="500"/>
                                        <p:tgtEl>
                                          <p:spTgt spid="4"/>
                                        </p:tgtEl>
                                      </p:cBhvr>
                                    </p:animEffect>
                                  </p:childTnLst>
                                </p:cTn>
                              </p:par>
                            </p:childTnLst>
                          </p:cTn>
                        </p:par>
                        <p:par>
                          <p:cTn id="51" fill="hold">
                            <p:stCondLst>
                              <p:cond delay="1000"/>
                            </p:stCondLst>
                            <p:childTnLst>
                              <p:par>
                                <p:cTn id="52" presetID="10" presetClass="entr" presetSubtype="0" fill="hold" grpId="0" nodeType="afterEffect">
                                  <p:stCondLst>
                                    <p:cond delay="0"/>
                                  </p:stCondLst>
                                  <p:childTnLst>
                                    <p:set>
                                      <p:cBhvr>
                                        <p:cTn id="53" dur="1" fill="hold">
                                          <p:stCondLst>
                                            <p:cond delay="0"/>
                                          </p:stCondLst>
                                        </p:cTn>
                                        <p:tgtEl>
                                          <p:spTgt spid="11"/>
                                        </p:tgtEl>
                                        <p:attrNameLst>
                                          <p:attrName>style.visibility</p:attrName>
                                        </p:attrNameLst>
                                      </p:cBhvr>
                                      <p:to>
                                        <p:strVal val="visible"/>
                                      </p:to>
                                    </p:set>
                                    <p:animEffect transition="in" filter="fade">
                                      <p:cBhvr>
                                        <p:cTn id="54" dur="1000"/>
                                        <p:tgtEl>
                                          <p:spTgt spid="11"/>
                                        </p:tgtEl>
                                      </p:cBhvr>
                                    </p:animEffect>
                                  </p:childTnLst>
                                </p:cTn>
                              </p:par>
                            </p:childTnLst>
                          </p:cTn>
                        </p:par>
                      </p:childTnLst>
                    </p:cTn>
                  </p:par>
                  <p:par>
                    <p:cTn id="55" fill="hold">
                      <p:stCondLst>
                        <p:cond delay="indefinite"/>
                      </p:stCondLst>
                      <p:childTnLst>
                        <p:par>
                          <p:cTn id="56" fill="hold">
                            <p:stCondLst>
                              <p:cond delay="0"/>
                            </p:stCondLst>
                            <p:childTnLst>
                              <p:par>
                                <p:cTn id="57" presetID="22" presetClass="entr" presetSubtype="8" fill="hold" nodeType="clickEffect">
                                  <p:stCondLst>
                                    <p:cond delay="0"/>
                                  </p:stCondLst>
                                  <p:childTnLst>
                                    <p:set>
                                      <p:cBhvr>
                                        <p:cTn id="58" dur="1" fill="hold">
                                          <p:stCondLst>
                                            <p:cond delay="0"/>
                                          </p:stCondLst>
                                        </p:cTn>
                                        <p:tgtEl>
                                          <p:spTgt spid="21"/>
                                        </p:tgtEl>
                                        <p:attrNameLst>
                                          <p:attrName>style.visibility</p:attrName>
                                        </p:attrNameLst>
                                      </p:cBhvr>
                                      <p:to>
                                        <p:strVal val="visible"/>
                                      </p:to>
                                    </p:set>
                                    <p:animEffect transition="in" filter="wipe(left)">
                                      <p:cBhvr>
                                        <p:cTn id="59" dur="500"/>
                                        <p:tgtEl>
                                          <p:spTgt spid="21"/>
                                        </p:tgtEl>
                                      </p:cBhvr>
                                    </p:animEffect>
                                  </p:childTnLst>
                                </p:cTn>
                              </p:par>
                            </p:childTnLst>
                          </p:cTn>
                        </p:par>
                        <p:par>
                          <p:cTn id="60" fill="hold">
                            <p:stCondLst>
                              <p:cond delay="500"/>
                            </p:stCondLst>
                            <p:childTnLst>
                              <p:par>
                                <p:cTn id="61" presetID="10" presetClass="entr" presetSubtype="0" fill="hold" grpId="0" nodeType="afterEffect">
                                  <p:stCondLst>
                                    <p:cond delay="0"/>
                                  </p:stCondLst>
                                  <p:childTnLst>
                                    <p:set>
                                      <p:cBhvr>
                                        <p:cTn id="62" dur="1" fill="hold">
                                          <p:stCondLst>
                                            <p:cond delay="0"/>
                                          </p:stCondLst>
                                        </p:cTn>
                                        <p:tgtEl>
                                          <p:spTgt spid="13"/>
                                        </p:tgtEl>
                                        <p:attrNameLst>
                                          <p:attrName>style.visibility</p:attrName>
                                        </p:attrNameLst>
                                      </p:cBhvr>
                                      <p:to>
                                        <p:strVal val="visible"/>
                                      </p:to>
                                    </p:set>
                                    <p:animEffect transition="in" filter="fade">
                                      <p:cBhvr>
                                        <p:cTn id="63" dur="1000"/>
                                        <p:tgtEl>
                                          <p:spTgt spid="13"/>
                                        </p:tgtEl>
                                      </p:cBhvr>
                                    </p:animEffect>
                                  </p:childTnLst>
                                </p:cTn>
                              </p:par>
                            </p:childTnLst>
                          </p:cTn>
                        </p:par>
                      </p:childTnLst>
                    </p:cTn>
                  </p:par>
                  <p:par>
                    <p:cTn id="64" fill="hold">
                      <p:stCondLst>
                        <p:cond delay="indefinite"/>
                      </p:stCondLst>
                      <p:childTnLst>
                        <p:par>
                          <p:cTn id="65" fill="hold">
                            <p:stCondLst>
                              <p:cond delay="0"/>
                            </p:stCondLst>
                            <p:childTnLst>
                              <p:par>
                                <p:cTn id="66" presetID="22" presetClass="entr" presetSubtype="1" fill="hold" nodeType="clickEffect">
                                  <p:stCondLst>
                                    <p:cond delay="0"/>
                                  </p:stCondLst>
                                  <p:childTnLst>
                                    <p:set>
                                      <p:cBhvr>
                                        <p:cTn id="67" dur="1" fill="hold">
                                          <p:stCondLst>
                                            <p:cond delay="0"/>
                                          </p:stCondLst>
                                        </p:cTn>
                                        <p:tgtEl>
                                          <p:spTgt spid="20"/>
                                        </p:tgtEl>
                                        <p:attrNameLst>
                                          <p:attrName>style.visibility</p:attrName>
                                        </p:attrNameLst>
                                      </p:cBhvr>
                                      <p:to>
                                        <p:strVal val="visible"/>
                                      </p:to>
                                    </p:set>
                                    <p:animEffect transition="in" filter="wipe(up)">
                                      <p:cBhvr>
                                        <p:cTn id="68" dur="500"/>
                                        <p:tgtEl>
                                          <p:spTgt spid="20"/>
                                        </p:tgtEl>
                                      </p:cBhvr>
                                    </p:animEffect>
                                  </p:childTnLst>
                                </p:cTn>
                              </p:par>
                            </p:childTnLst>
                          </p:cTn>
                        </p:par>
                        <p:par>
                          <p:cTn id="69" fill="hold">
                            <p:stCondLst>
                              <p:cond delay="500"/>
                            </p:stCondLst>
                            <p:childTnLst>
                              <p:par>
                                <p:cTn id="70" presetID="10" presetClass="entr" presetSubtype="0" fill="hold" grpId="0" nodeType="afterEffect">
                                  <p:stCondLst>
                                    <p:cond delay="0"/>
                                  </p:stCondLst>
                                  <p:childTnLst>
                                    <p:set>
                                      <p:cBhvr>
                                        <p:cTn id="71" dur="1" fill="hold">
                                          <p:stCondLst>
                                            <p:cond delay="0"/>
                                          </p:stCondLst>
                                        </p:cTn>
                                        <p:tgtEl>
                                          <p:spTgt spid="12"/>
                                        </p:tgtEl>
                                        <p:attrNameLst>
                                          <p:attrName>style.visibility</p:attrName>
                                        </p:attrNameLst>
                                      </p:cBhvr>
                                      <p:to>
                                        <p:strVal val="visible"/>
                                      </p:to>
                                    </p:set>
                                    <p:animEffect transition="in" filter="fade">
                                      <p:cBhvr>
                                        <p:cTn id="72" dur="1000"/>
                                        <p:tgtEl>
                                          <p:spTgt spid="12"/>
                                        </p:tgtEl>
                                      </p:cBhvr>
                                    </p:animEffect>
                                  </p:childTnLst>
                                </p:cTn>
                              </p:par>
                            </p:childTnLst>
                          </p:cTn>
                        </p:par>
                        <p:par>
                          <p:cTn id="73" fill="hold">
                            <p:stCondLst>
                              <p:cond delay="1500"/>
                            </p:stCondLst>
                            <p:childTnLst>
                              <p:par>
                                <p:cTn id="74" presetID="10" presetClass="entr" presetSubtype="0" fill="hold" grpId="0" nodeType="afterEffect">
                                  <p:stCondLst>
                                    <p:cond delay="0"/>
                                  </p:stCondLst>
                                  <p:childTnLst>
                                    <p:set>
                                      <p:cBhvr>
                                        <p:cTn id="75" dur="1" fill="hold">
                                          <p:stCondLst>
                                            <p:cond delay="0"/>
                                          </p:stCondLst>
                                        </p:cTn>
                                        <p:tgtEl>
                                          <p:spTgt spid="26"/>
                                        </p:tgtEl>
                                        <p:attrNameLst>
                                          <p:attrName>style.visibility</p:attrName>
                                        </p:attrNameLst>
                                      </p:cBhvr>
                                      <p:to>
                                        <p:strVal val="visible"/>
                                      </p:to>
                                    </p:set>
                                    <p:animEffect transition="in" filter="fade">
                                      <p:cBhvr>
                                        <p:cTn id="76" dur="30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9" grpId="0" uiExpand="1" build="p"/>
      <p:bldP spid="2" grpId="0"/>
      <p:bldP spid="11" grpId="0"/>
      <p:bldP spid="12" grpId="0"/>
      <p:bldP spid="13" grpId="0"/>
      <p:bldP spid="26" grpId="0"/>
      <p:bldP spid="3" grpId="0" animBg="1"/>
      <p:bldP spid="118" grpId="0" uiExpand="1" build="p"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85" name="Shape 85"/>
          <p:cNvSpPr/>
          <p:nvPr/>
        </p:nvSpPr>
        <p:spPr>
          <a:xfrm>
            <a:off x="431703" y="2362262"/>
            <a:ext cx="15829040" cy="4112675"/>
          </a:xfrm>
          <a:prstGeom prst="rect">
            <a:avLst/>
          </a:prstGeom>
          <a:noFill/>
          <a:ln w="3175" cap="flat">
            <a:noFill/>
            <a:miter lim="400000"/>
          </a:ln>
          <a:effectLst/>
          <a:extLst>
            <a:ext uri="{C572A759-6A51-4108-AA02-DFA0A04FC94B}">
              <ma14:wrappingTextBoxFlag xmlns="" xmlns:ma14="http://schemas.microsoft.com/office/mac/drawingml/2011/main" val="1"/>
            </a:ext>
          </a:extLst>
        </p:spPr>
        <p:txBody>
          <a:bodyPr wrap="square" lIns="38100" tIns="38100" rIns="38100" bIns="38100" numCol="1" anchor="t">
            <a:noAutofit/>
          </a:bodyPr>
          <a:lstStyle/>
          <a:p>
            <a:pPr marL="742950" indent="-742950">
              <a:lnSpc>
                <a:spcPct val="150000"/>
              </a:lnSpc>
              <a:buFont typeface="+mj-lt"/>
              <a:buAutoNum type="arabicPeriod"/>
            </a:pPr>
            <a:r>
              <a:rPr lang="en-US" sz="5000" b="1" dirty="0" err="1">
                <a:solidFill>
                  <a:srgbClr val="71BB9A"/>
                </a:solidFill>
                <a:latin typeface="Arial" panose="020B0604020202020204" pitchFamily="34" charset="0"/>
                <a:cs typeface="Arial" panose="020B0604020202020204" pitchFamily="34" charset="0"/>
              </a:rPr>
              <a:t>Organise</a:t>
            </a:r>
            <a:r>
              <a:rPr lang="en-US" sz="5000" b="1" dirty="0">
                <a:solidFill>
                  <a:srgbClr val="71BB9A"/>
                </a:solidFill>
                <a:latin typeface="Arial" panose="020B0604020202020204" pitchFamily="34" charset="0"/>
                <a:cs typeface="Arial" panose="020B0604020202020204" pitchFamily="34" charset="0"/>
              </a:rPr>
              <a:t> around results, instead of tasks</a:t>
            </a:r>
          </a:p>
          <a:p>
            <a:pPr marL="742950" indent="-742950">
              <a:lnSpc>
                <a:spcPct val="150000"/>
              </a:lnSpc>
              <a:buFont typeface="+mj-lt"/>
              <a:buAutoNum type="arabicPeriod"/>
            </a:pPr>
            <a:r>
              <a:rPr lang="en-US" sz="5000" b="1" dirty="0">
                <a:solidFill>
                  <a:srgbClr val="71BB9A"/>
                </a:solidFill>
                <a:latin typeface="Arial" panose="020B0604020202020204" pitchFamily="34" charset="0"/>
                <a:cs typeface="Arial" panose="020B0604020202020204" pitchFamily="34" charset="0"/>
              </a:rPr>
              <a:t>Process output generators should work on the process</a:t>
            </a:r>
          </a:p>
          <a:p>
            <a:pPr marL="742950" indent="-742950">
              <a:lnSpc>
                <a:spcPct val="150000"/>
              </a:lnSpc>
              <a:buFont typeface="+mj-lt"/>
              <a:buAutoNum type="arabicPeriod"/>
            </a:pPr>
            <a:r>
              <a:rPr lang="en-US" sz="5000" b="1" dirty="0">
                <a:solidFill>
                  <a:srgbClr val="71BB9A"/>
                </a:solidFill>
                <a:latin typeface="Arial" panose="020B0604020202020204" pitchFamily="34" charset="0"/>
                <a:cs typeface="Arial" panose="020B0604020202020204" pitchFamily="34" charset="0"/>
              </a:rPr>
              <a:t>Use scattered resources as if they are </a:t>
            </a:r>
            <a:r>
              <a:rPr lang="en-US" sz="5000" b="1" dirty="0" err="1">
                <a:solidFill>
                  <a:srgbClr val="71BB9A"/>
                </a:solidFill>
                <a:latin typeface="Arial" panose="020B0604020202020204" pitchFamily="34" charset="0"/>
                <a:cs typeface="Arial" panose="020B0604020202020204" pitchFamily="34" charset="0"/>
              </a:rPr>
              <a:t>centralised</a:t>
            </a:r>
            <a:endParaRPr lang="en-US" sz="5000" b="1" dirty="0">
              <a:solidFill>
                <a:srgbClr val="71BB9A"/>
              </a:solidFill>
              <a:latin typeface="Arial" panose="020B0604020202020204" pitchFamily="34" charset="0"/>
              <a:cs typeface="Arial" panose="020B0604020202020204" pitchFamily="34" charset="0"/>
            </a:endParaRPr>
          </a:p>
          <a:p>
            <a:pPr marL="742950" indent="-742950">
              <a:lnSpc>
                <a:spcPct val="150000"/>
              </a:lnSpc>
              <a:buFont typeface="+mj-lt"/>
              <a:buAutoNum type="arabicPeriod"/>
            </a:pPr>
            <a:r>
              <a:rPr lang="en-US" sz="5000" b="1" dirty="0">
                <a:solidFill>
                  <a:srgbClr val="71BB9A"/>
                </a:solidFill>
                <a:latin typeface="Arial" panose="020B0604020202020204" pitchFamily="34" charset="0"/>
                <a:cs typeface="Arial" panose="020B0604020202020204" pitchFamily="34" charset="0"/>
              </a:rPr>
              <a:t>Combine parallel functions, not just their results</a:t>
            </a:r>
          </a:p>
          <a:p>
            <a:pPr marL="742950" indent="-742950">
              <a:lnSpc>
                <a:spcPct val="150000"/>
              </a:lnSpc>
              <a:buFont typeface="+mj-lt"/>
              <a:buAutoNum type="arabicPeriod"/>
            </a:pPr>
            <a:r>
              <a:rPr lang="en-US" sz="5000" b="1" dirty="0">
                <a:solidFill>
                  <a:srgbClr val="71BB9A"/>
                </a:solidFill>
                <a:latin typeface="Arial" panose="020B0604020202020204" pitchFamily="34" charset="0"/>
                <a:cs typeface="Arial" panose="020B0604020202020204" pitchFamily="34" charset="0"/>
              </a:rPr>
              <a:t>Let people who produce information, process it</a:t>
            </a:r>
          </a:p>
          <a:p>
            <a:pPr marL="742950" indent="-742950">
              <a:lnSpc>
                <a:spcPct val="150000"/>
              </a:lnSpc>
              <a:buFont typeface="+mj-lt"/>
              <a:buAutoNum type="arabicPeriod"/>
            </a:pPr>
            <a:r>
              <a:rPr lang="en-US" sz="5000" b="1" dirty="0">
                <a:solidFill>
                  <a:srgbClr val="71BB9A"/>
                </a:solidFill>
                <a:latin typeface="Arial" panose="020B0604020202020204" pitchFamily="34" charset="0"/>
                <a:cs typeface="Arial" panose="020B0604020202020204" pitchFamily="34" charset="0"/>
              </a:rPr>
              <a:t>Build controlled processes</a:t>
            </a:r>
          </a:p>
          <a:p>
            <a:pPr marL="742950" indent="-742950">
              <a:lnSpc>
                <a:spcPct val="150000"/>
              </a:lnSpc>
              <a:buFont typeface="+mj-lt"/>
              <a:buAutoNum type="arabicPeriod"/>
            </a:pPr>
            <a:r>
              <a:rPr lang="en-US" sz="5000" b="1" dirty="0">
                <a:solidFill>
                  <a:srgbClr val="71BB9A"/>
                </a:solidFill>
                <a:latin typeface="Arial" panose="020B0604020202020204" pitchFamily="34" charset="0"/>
                <a:cs typeface="Arial" panose="020B0604020202020204" pitchFamily="34" charset="0"/>
              </a:rPr>
              <a:t>Record information only once</a:t>
            </a:r>
            <a:endParaRPr lang="en-US" sz="5000" dirty="0">
              <a:solidFill>
                <a:srgbClr val="71BB9A"/>
              </a:solidFill>
              <a:latin typeface="Arial" panose="020B0604020202020204" pitchFamily="34" charset="0"/>
              <a:cs typeface="Arial" panose="020B0604020202020204" pitchFamily="34" charset="0"/>
            </a:endParaRPr>
          </a:p>
        </p:txBody>
      </p:sp>
      <p:sp>
        <p:nvSpPr>
          <p:cNvPr id="81" name="Shape 81"/>
          <p:cNvSpPr>
            <a:spLocks noGrp="1"/>
          </p:cNvSpPr>
          <p:nvPr>
            <p:ph type="sldNum" sz="quarter" idx="2"/>
          </p:nvPr>
        </p:nvSpPr>
        <p:spPr>
          <a:prstGeom prst="rect">
            <a:avLst/>
          </a:prstGeom>
          <a:extLst>
            <a:ext uri="{C572A759-6A51-4108-AA02-DFA0A04FC94B}">
              <ma14:wrappingTextBoxFlag xmlns="" xmlns:ma14="http://schemas.microsoft.com/office/mac/drawingml/2011/main" val="1"/>
            </a:ext>
          </a:extLst>
        </p:spPr>
        <p:txBody>
          <a:bodyPr/>
          <a:lstStyle/>
          <a:p>
            <a:fld id="{86CB4B4D-7CA3-9044-876B-883B54F8677D}" type="slidenum">
              <a:rPr/>
              <a:pPr/>
              <a:t>18</a:t>
            </a:fld>
            <a:endParaRPr/>
          </a:p>
        </p:txBody>
      </p:sp>
      <p:sp>
        <p:nvSpPr>
          <p:cNvPr id="84" name="Shape 84"/>
          <p:cNvSpPr/>
          <p:nvPr/>
        </p:nvSpPr>
        <p:spPr>
          <a:xfrm>
            <a:off x="628312" y="508324"/>
            <a:ext cx="23323985" cy="3168843"/>
          </a:xfrm>
          <a:prstGeom prst="rect">
            <a:avLst/>
          </a:prstGeom>
          <a:ln w="3175">
            <a:miter lim="400000"/>
          </a:ln>
          <a:extLst>
            <a:ext uri="{C572A759-6A51-4108-AA02-DFA0A04FC94B}">
              <ma14:wrappingTextBoxFlag xmlns="" xmlns:ma14="http://schemas.microsoft.com/office/mac/drawingml/2011/main" val="1"/>
            </a:ext>
          </a:extLst>
        </p:spPr>
        <p:txBody>
          <a:bodyPr lIns="38100" tIns="38100" rIns="38100" bIns="38100">
            <a:normAutofit/>
          </a:bodyPr>
          <a:lstStyle>
            <a:lvl1pPr algn="l">
              <a:lnSpc>
                <a:spcPct val="80000"/>
              </a:lnSpc>
              <a:defRPr sz="10000" b="1">
                <a:solidFill>
                  <a:srgbClr val="F4F5F7"/>
                </a:solidFill>
                <a:latin typeface="Montserrat-SemiBold"/>
                <a:ea typeface="Montserrat-SemiBold"/>
                <a:cs typeface="Montserrat-SemiBold"/>
                <a:sym typeface="Montserrat-SemiBold"/>
              </a:defRPr>
            </a:lvl1pPr>
          </a:lstStyle>
          <a:p>
            <a:r>
              <a:rPr lang="pl-PL" sz="9000" dirty="0">
                <a:solidFill>
                  <a:srgbClr val="496F63"/>
                </a:solidFill>
                <a:latin typeface="Arial" panose="020B0604020202020204" pitchFamily="34" charset="0"/>
                <a:cs typeface="Arial" panose="020B0604020202020204" pitchFamily="34" charset="0"/>
              </a:rPr>
              <a:t>Here are some rules of re</a:t>
            </a:r>
            <a:r>
              <a:rPr lang="en-GB" sz="9000" dirty="0">
                <a:solidFill>
                  <a:srgbClr val="496F63"/>
                </a:solidFill>
                <a:latin typeface="Arial" panose="020B0604020202020204" pitchFamily="34" charset="0"/>
                <a:cs typeface="Arial" panose="020B0604020202020204" pitchFamily="34" charset="0"/>
              </a:rPr>
              <a:t>-</a:t>
            </a:r>
            <a:r>
              <a:rPr lang="pl-PL" sz="9000" dirty="0">
                <a:solidFill>
                  <a:srgbClr val="496F63"/>
                </a:solidFill>
                <a:latin typeface="Arial" panose="020B0604020202020204" pitchFamily="34" charset="0"/>
                <a:cs typeface="Arial" panose="020B0604020202020204" pitchFamily="34" charset="0"/>
              </a:rPr>
              <a:t>enginee</a:t>
            </a:r>
            <a:r>
              <a:rPr lang="en-GB" sz="9000" dirty="0">
                <a:solidFill>
                  <a:srgbClr val="496F63"/>
                </a:solidFill>
                <a:latin typeface="Arial" panose="020B0604020202020204" pitchFamily="34" charset="0"/>
                <a:cs typeface="Arial" panose="020B0604020202020204" pitchFamily="34" charset="0"/>
              </a:rPr>
              <a:t>r</a:t>
            </a:r>
            <a:r>
              <a:rPr lang="pl-PL" sz="9000" dirty="0">
                <a:solidFill>
                  <a:srgbClr val="496F63"/>
                </a:solidFill>
                <a:latin typeface="Arial" panose="020B0604020202020204" pitchFamily="34" charset="0"/>
                <a:cs typeface="Arial" panose="020B0604020202020204" pitchFamily="34" charset="0"/>
              </a:rPr>
              <a:t>ing:</a:t>
            </a:r>
            <a:endParaRPr sz="9000" dirty="0">
              <a:solidFill>
                <a:srgbClr val="496F63"/>
              </a:solidFill>
              <a:latin typeface="Arial" panose="020B0604020202020204" pitchFamily="34" charset="0"/>
              <a:cs typeface="Arial" panose="020B0604020202020204" pitchFamily="34" charset="0"/>
            </a:endParaRPr>
          </a:p>
        </p:txBody>
      </p:sp>
      <p:sp>
        <p:nvSpPr>
          <p:cNvPr id="88" name="Shape 88"/>
          <p:cNvSpPr/>
          <p:nvPr/>
        </p:nvSpPr>
        <p:spPr>
          <a:xfrm>
            <a:off x="1407423" y="12332949"/>
            <a:ext cx="16847920" cy="874727"/>
          </a:xfrm>
          <a:prstGeom prst="rect">
            <a:avLst/>
          </a:prstGeom>
          <a:noFill/>
          <a:ln w="3175" cap="flat">
            <a:noFill/>
            <a:miter lim="400000"/>
          </a:ln>
          <a:effectLst/>
          <a:extLst>
            <a:ext uri="{C572A759-6A51-4108-AA02-DFA0A04FC94B}">
              <ma14:wrappingTextBoxFlag xmlns="" xmlns:ma14="http://schemas.microsoft.com/office/mac/drawingml/2011/main" val="1"/>
            </a:ext>
          </a:extLst>
        </p:spPr>
        <p:txBody>
          <a:bodyPr wrap="square" lIns="38100" tIns="38100" rIns="38100" bIns="38100" numCol="1" anchor="ctr">
            <a:spAutoFit/>
          </a:bodyPr>
          <a:lstStyle>
            <a:lvl1pPr algn="l">
              <a:lnSpc>
                <a:spcPct val="80000"/>
              </a:lnSpc>
              <a:defRPr sz="3000" b="1">
                <a:solidFill>
                  <a:srgbClr val="F4F5F7"/>
                </a:solidFill>
                <a:latin typeface="Montserrat-SemiBold"/>
                <a:ea typeface="Montserrat-SemiBold"/>
                <a:cs typeface="Montserrat-SemiBold"/>
                <a:sym typeface="Montserrat-SemiBold"/>
              </a:defRPr>
            </a:lvl1pPr>
          </a:lstStyle>
          <a:p>
            <a:r>
              <a:rPr lang="pl-PL" sz="3200" b="0" dirty="0">
                <a:solidFill>
                  <a:srgbClr val="496F63"/>
                </a:solidFill>
              </a:rPr>
              <a:t>Source: </a:t>
            </a:r>
            <a:r>
              <a:rPr lang="en-US" sz="3200" b="0" dirty="0">
                <a:solidFill>
                  <a:srgbClr val="496F63"/>
                </a:solidFill>
              </a:rPr>
              <a:t>https://drewduboff.com/business-process-reengineering</a:t>
            </a:r>
            <a:r>
              <a:rPr lang="pl-PL" sz="3200" b="0" dirty="0">
                <a:solidFill>
                  <a:srgbClr val="496F63"/>
                </a:solidFill>
              </a:rPr>
              <a:t> </a:t>
            </a:r>
          </a:p>
          <a:p>
            <a:r>
              <a:rPr lang="pl-PL" sz="3200" b="0" dirty="0">
                <a:solidFill>
                  <a:srgbClr val="496F63"/>
                </a:solidFill>
                <a:hlinkClick r:id="rId3">
                  <a:extLst>
                    <a:ext uri="{A12FA001-AC4F-418D-AE19-62706E023703}">
                      <ahyp:hlinkClr xmlns:ahyp="http://schemas.microsoft.com/office/drawing/2018/hyperlinkcolor" val="tx"/>
                    </a:ext>
                  </a:extLst>
                </a:hlinkClick>
              </a:rPr>
              <a:t>https://www.youtube.com/watch?v=IZHqAo4QryE</a:t>
            </a:r>
            <a:endParaRPr sz="3200" b="0" dirty="0">
              <a:solidFill>
                <a:srgbClr val="496F63"/>
              </a:solidFill>
            </a:endParaRPr>
          </a:p>
        </p:txBody>
      </p:sp>
      <p:pic>
        <p:nvPicPr>
          <p:cNvPr id="10" name="Picture 9">
            <a:extLst>
              <a:ext uri="{FF2B5EF4-FFF2-40B4-BE49-F238E27FC236}">
                <a16:creationId xmlns:a16="http://schemas.microsoft.com/office/drawing/2014/main" id="{54A28069-EB91-1949-9A5A-112AA2E3CF40}"/>
              </a:ext>
            </a:extLst>
          </p:cNvPr>
          <p:cNvPicPr>
            <a:picLocks noChangeAspect="1"/>
          </p:cNvPicPr>
          <p:nvPr/>
        </p:nvPicPr>
        <p:blipFill>
          <a:blip r:embed="rId4" cstate="print">
            <a:alphaModFix amt="28000"/>
            <a:extLst>
              <a:ext uri="{28A0092B-C50C-407E-A947-70E740481C1C}">
                <a14:useLocalDpi xmlns:a14="http://schemas.microsoft.com/office/drawing/2010/main" val="0"/>
              </a:ext>
            </a:extLst>
          </a:blip>
          <a:stretch>
            <a:fillRect/>
          </a:stretch>
        </p:blipFill>
        <p:spPr>
          <a:xfrm>
            <a:off x="18218234" y="-1080119"/>
            <a:ext cx="6270805" cy="6720862"/>
          </a:xfrm>
          <a:prstGeom prst="rect">
            <a:avLst/>
          </a:prstGeom>
        </p:spPr>
      </p:pic>
      <p:pic>
        <p:nvPicPr>
          <p:cNvPr id="2" name="Obraz 1">
            <a:hlinkClick r:id="rId3"/>
            <a:extLst>
              <a:ext uri="{FF2B5EF4-FFF2-40B4-BE49-F238E27FC236}">
                <a16:creationId xmlns:a16="http://schemas.microsoft.com/office/drawing/2014/main" id="{22D3248B-8B57-4048-A2CB-C5567B8F1E99}"/>
              </a:ext>
            </a:extLst>
          </p:cNvPr>
          <p:cNvPicPr>
            <a:picLocks noChangeAspect="1"/>
          </p:cNvPicPr>
          <p:nvPr/>
        </p:nvPicPr>
        <p:blipFill>
          <a:blip r:embed="rId5" cstate="print"/>
          <a:stretch>
            <a:fillRect/>
          </a:stretch>
        </p:blipFill>
        <p:spPr>
          <a:xfrm>
            <a:off x="16537094" y="7171778"/>
            <a:ext cx="7583987" cy="426391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11" name="Prostokąt 2">
            <a:extLst>
              <a:ext uri="{FF2B5EF4-FFF2-40B4-BE49-F238E27FC236}">
                <a16:creationId xmlns:a16="http://schemas.microsoft.com/office/drawing/2014/main" id="{20F5FCC3-682F-7242-910B-C59F9578A10D}"/>
              </a:ext>
            </a:extLst>
          </p:cNvPr>
          <p:cNvSpPr/>
          <p:nvPr/>
        </p:nvSpPr>
        <p:spPr>
          <a:xfrm>
            <a:off x="19551128" y="11748174"/>
            <a:ext cx="1871025" cy="584775"/>
          </a:xfrm>
          <a:prstGeom prst="rect">
            <a:avLst/>
          </a:prstGeom>
        </p:spPr>
        <p:txBody>
          <a:bodyPr wrap="none">
            <a:spAutoFit/>
          </a:bodyPr>
          <a:lstStyle/>
          <a:p>
            <a:r>
              <a:rPr lang="en-GB" sz="3200" dirty="0">
                <a:latin typeface="Times New Roman" panose="02020603050405020304" pitchFamily="18" charset="0"/>
                <a:ea typeface="Calibri" panose="020F0502020204030204" pitchFamily="34" charset="0"/>
              </a:rPr>
              <a:t>(4.5 mins)</a:t>
            </a:r>
            <a:endParaRPr lang="pl-PL" sz="3200" dirty="0">
              <a:latin typeface="Times New Roman" panose="02020603050405020304" pitchFamily="18" charset="0"/>
              <a:ea typeface="Calibri" panose="020F0502020204030204" pitchFamily="34" charset="0"/>
            </a:endParaRPr>
          </a:p>
        </p:txBody>
      </p:sp>
      <p:sp>
        <p:nvSpPr>
          <p:cNvPr id="5" name="TextBox 4">
            <a:extLst>
              <a:ext uri="{FF2B5EF4-FFF2-40B4-BE49-F238E27FC236}">
                <a16:creationId xmlns:a16="http://schemas.microsoft.com/office/drawing/2014/main" id="{2D907CF8-6E2B-41D0-914D-84A80C2C44E5}"/>
              </a:ext>
            </a:extLst>
          </p:cNvPr>
          <p:cNvSpPr txBox="1"/>
          <p:nvPr/>
        </p:nvSpPr>
        <p:spPr>
          <a:xfrm>
            <a:off x="18879110" y="5774380"/>
            <a:ext cx="3739243" cy="1000274"/>
          </a:xfrm>
          <a:prstGeom prst="rect">
            <a:avLst/>
          </a:prstGeom>
          <a:noFill/>
          <a:ln w="3175"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38100" tIns="38100" rIns="38100" bIns="38100" numCol="1" spcCol="38100" rtlCol="0" anchor="ctr">
            <a:spAutoFit/>
          </a:bodyPr>
          <a:lstStyle/>
          <a:p>
            <a:pPr marL="0" marR="0" indent="0" algn="just" defTabSz="825500" rtl="0" fontAlgn="auto" latinLnBrk="0" hangingPunct="0">
              <a:lnSpc>
                <a:spcPct val="100000"/>
              </a:lnSpc>
              <a:spcBef>
                <a:spcPts val="0"/>
              </a:spcBef>
              <a:spcAft>
                <a:spcPts val="0"/>
              </a:spcAft>
              <a:buClrTx/>
              <a:buSzTx/>
              <a:buFontTx/>
              <a:buNone/>
              <a:tabLst/>
            </a:pPr>
            <a:r>
              <a:rPr kumimoji="0" lang="en-GB" sz="6000" b="0" i="0" u="none" strike="noStrike" cap="none" spc="0" normalizeH="0" baseline="0" dirty="0">
                <a:ln>
                  <a:noFill/>
                </a:ln>
                <a:solidFill>
                  <a:srgbClr val="496F63"/>
                </a:solidFill>
                <a:effectLst/>
                <a:uFillTx/>
                <a:latin typeface="Arial" panose="020B0604020202020204" pitchFamily="34" charset="0"/>
                <a:cs typeface="Arial" panose="020B0604020202020204" pitchFamily="34" charset="0"/>
                <a:sym typeface="PT Sans"/>
              </a:rPr>
              <a:t>Watch</a:t>
            </a:r>
          </a:p>
        </p:txBody>
      </p:sp>
    </p:spTree>
    <p:extLst>
      <p:ext uri="{BB962C8B-B14F-4D97-AF65-F5344CB8AC3E}">
        <p14:creationId xmlns:p14="http://schemas.microsoft.com/office/powerpoint/2010/main" val="9040403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84"/>
                                        </p:tgtEl>
                                        <p:attrNameLst>
                                          <p:attrName>style.visibility</p:attrName>
                                        </p:attrNameLst>
                                      </p:cBhvr>
                                      <p:to>
                                        <p:strVal val="visible"/>
                                      </p:to>
                                    </p:set>
                                    <p:animEffect transition="in" filter="fade">
                                      <p:cBhvr>
                                        <p:cTn id="7" dur="1000"/>
                                        <p:tgtEl>
                                          <p:spTgt spid="8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85">
                                            <p:txEl>
                                              <p:pRg st="0" end="0"/>
                                            </p:txEl>
                                          </p:spTgt>
                                        </p:tgtEl>
                                        <p:attrNameLst>
                                          <p:attrName>style.visibility</p:attrName>
                                        </p:attrNameLst>
                                      </p:cBhvr>
                                      <p:to>
                                        <p:strVal val="visible"/>
                                      </p:to>
                                    </p:set>
                                    <p:animEffect transition="in" filter="wipe(up)">
                                      <p:cBhvr>
                                        <p:cTn id="12" dur="1000"/>
                                        <p:tgtEl>
                                          <p:spTgt spid="85">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grpId="0" nodeType="clickEffect">
                                  <p:stCondLst>
                                    <p:cond delay="0"/>
                                  </p:stCondLst>
                                  <p:childTnLst>
                                    <p:set>
                                      <p:cBhvr>
                                        <p:cTn id="16" dur="1" fill="hold">
                                          <p:stCondLst>
                                            <p:cond delay="0"/>
                                          </p:stCondLst>
                                        </p:cTn>
                                        <p:tgtEl>
                                          <p:spTgt spid="85">
                                            <p:txEl>
                                              <p:pRg st="1" end="1"/>
                                            </p:txEl>
                                          </p:spTgt>
                                        </p:tgtEl>
                                        <p:attrNameLst>
                                          <p:attrName>style.visibility</p:attrName>
                                        </p:attrNameLst>
                                      </p:cBhvr>
                                      <p:to>
                                        <p:strVal val="visible"/>
                                      </p:to>
                                    </p:set>
                                    <p:animEffect transition="in" filter="wipe(up)">
                                      <p:cBhvr>
                                        <p:cTn id="17" dur="1000"/>
                                        <p:tgtEl>
                                          <p:spTgt spid="85">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1" fill="hold" grpId="0" nodeType="clickEffect">
                                  <p:stCondLst>
                                    <p:cond delay="0"/>
                                  </p:stCondLst>
                                  <p:childTnLst>
                                    <p:set>
                                      <p:cBhvr>
                                        <p:cTn id="21" dur="1" fill="hold">
                                          <p:stCondLst>
                                            <p:cond delay="0"/>
                                          </p:stCondLst>
                                        </p:cTn>
                                        <p:tgtEl>
                                          <p:spTgt spid="85">
                                            <p:txEl>
                                              <p:pRg st="2" end="2"/>
                                            </p:txEl>
                                          </p:spTgt>
                                        </p:tgtEl>
                                        <p:attrNameLst>
                                          <p:attrName>style.visibility</p:attrName>
                                        </p:attrNameLst>
                                      </p:cBhvr>
                                      <p:to>
                                        <p:strVal val="visible"/>
                                      </p:to>
                                    </p:set>
                                    <p:animEffect transition="in" filter="wipe(up)">
                                      <p:cBhvr>
                                        <p:cTn id="22" dur="1000"/>
                                        <p:tgtEl>
                                          <p:spTgt spid="85">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1" fill="hold" grpId="0" nodeType="clickEffect">
                                  <p:stCondLst>
                                    <p:cond delay="0"/>
                                  </p:stCondLst>
                                  <p:childTnLst>
                                    <p:set>
                                      <p:cBhvr>
                                        <p:cTn id="26" dur="1" fill="hold">
                                          <p:stCondLst>
                                            <p:cond delay="0"/>
                                          </p:stCondLst>
                                        </p:cTn>
                                        <p:tgtEl>
                                          <p:spTgt spid="85">
                                            <p:txEl>
                                              <p:pRg st="3" end="3"/>
                                            </p:txEl>
                                          </p:spTgt>
                                        </p:tgtEl>
                                        <p:attrNameLst>
                                          <p:attrName>style.visibility</p:attrName>
                                        </p:attrNameLst>
                                      </p:cBhvr>
                                      <p:to>
                                        <p:strVal val="visible"/>
                                      </p:to>
                                    </p:set>
                                    <p:animEffect transition="in" filter="wipe(up)">
                                      <p:cBhvr>
                                        <p:cTn id="27" dur="1000"/>
                                        <p:tgtEl>
                                          <p:spTgt spid="85">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1" fill="hold" grpId="0" nodeType="clickEffect">
                                  <p:stCondLst>
                                    <p:cond delay="0"/>
                                  </p:stCondLst>
                                  <p:childTnLst>
                                    <p:set>
                                      <p:cBhvr>
                                        <p:cTn id="31" dur="1" fill="hold">
                                          <p:stCondLst>
                                            <p:cond delay="0"/>
                                          </p:stCondLst>
                                        </p:cTn>
                                        <p:tgtEl>
                                          <p:spTgt spid="85">
                                            <p:txEl>
                                              <p:pRg st="4" end="4"/>
                                            </p:txEl>
                                          </p:spTgt>
                                        </p:tgtEl>
                                        <p:attrNameLst>
                                          <p:attrName>style.visibility</p:attrName>
                                        </p:attrNameLst>
                                      </p:cBhvr>
                                      <p:to>
                                        <p:strVal val="visible"/>
                                      </p:to>
                                    </p:set>
                                    <p:animEffect transition="in" filter="wipe(up)">
                                      <p:cBhvr>
                                        <p:cTn id="32" dur="1000"/>
                                        <p:tgtEl>
                                          <p:spTgt spid="85">
                                            <p:txEl>
                                              <p:pRg st="4" end="4"/>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1" fill="hold" grpId="0" nodeType="clickEffect">
                                  <p:stCondLst>
                                    <p:cond delay="0"/>
                                  </p:stCondLst>
                                  <p:childTnLst>
                                    <p:set>
                                      <p:cBhvr>
                                        <p:cTn id="36" dur="1" fill="hold">
                                          <p:stCondLst>
                                            <p:cond delay="0"/>
                                          </p:stCondLst>
                                        </p:cTn>
                                        <p:tgtEl>
                                          <p:spTgt spid="85">
                                            <p:txEl>
                                              <p:pRg st="5" end="5"/>
                                            </p:txEl>
                                          </p:spTgt>
                                        </p:tgtEl>
                                        <p:attrNameLst>
                                          <p:attrName>style.visibility</p:attrName>
                                        </p:attrNameLst>
                                      </p:cBhvr>
                                      <p:to>
                                        <p:strVal val="visible"/>
                                      </p:to>
                                    </p:set>
                                    <p:animEffect transition="in" filter="wipe(up)">
                                      <p:cBhvr>
                                        <p:cTn id="37" dur="1000"/>
                                        <p:tgtEl>
                                          <p:spTgt spid="85">
                                            <p:txEl>
                                              <p:pRg st="5" end="5"/>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1" fill="hold" grpId="0" nodeType="clickEffect">
                                  <p:stCondLst>
                                    <p:cond delay="0"/>
                                  </p:stCondLst>
                                  <p:childTnLst>
                                    <p:set>
                                      <p:cBhvr>
                                        <p:cTn id="41" dur="1" fill="hold">
                                          <p:stCondLst>
                                            <p:cond delay="0"/>
                                          </p:stCondLst>
                                        </p:cTn>
                                        <p:tgtEl>
                                          <p:spTgt spid="85">
                                            <p:txEl>
                                              <p:pRg st="6" end="6"/>
                                            </p:txEl>
                                          </p:spTgt>
                                        </p:tgtEl>
                                        <p:attrNameLst>
                                          <p:attrName>style.visibility</p:attrName>
                                        </p:attrNameLst>
                                      </p:cBhvr>
                                      <p:to>
                                        <p:strVal val="visible"/>
                                      </p:to>
                                    </p:set>
                                    <p:animEffect transition="in" filter="wipe(up)">
                                      <p:cBhvr>
                                        <p:cTn id="42" dur="1000"/>
                                        <p:tgtEl>
                                          <p:spTgt spid="85">
                                            <p:txEl>
                                              <p:pRg st="6" end="6"/>
                                            </p:txEl>
                                          </p:spTgt>
                                        </p:tgtEl>
                                      </p:cBhvr>
                                    </p:animEffect>
                                  </p:childTnLst>
                                </p:cTn>
                              </p:par>
                            </p:childTnLst>
                          </p:cTn>
                        </p:par>
                        <p:par>
                          <p:cTn id="43" fill="hold">
                            <p:stCondLst>
                              <p:cond delay="1000"/>
                            </p:stCondLst>
                            <p:childTnLst>
                              <p:par>
                                <p:cTn id="44" presetID="10" presetClass="entr" presetSubtype="0" fill="hold" grpId="0" nodeType="afterEffect">
                                  <p:stCondLst>
                                    <p:cond delay="0"/>
                                  </p:stCondLst>
                                  <p:childTnLst>
                                    <p:set>
                                      <p:cBhvr>
                                        <p:cTn id="45" dur="1" fill="hold">
                                          <p:stCondLst>
                                            <p:cond delay="0"/>
                                          </p:stCondLst>
                                        </p:cTn>
                                        <p:tgtEl>
                                          <p:spTgt spid="88"/>
                                        </p:tgtEl>
                                        <p:attrNameLst>
                                          <p:attrName>style.visibility</p:attrName>
                                        </p:attrNameLst>
                                      </p:cBhvr>
                                      <p:to>
                                        <p:strVal val="visible"/>
                                      </p:to>
                                    </p:set>
                                    <p:animEffect transition="in" filter="fade">
                                      <p:cBhvr>
                                        <p:cTn id="46" dur="3000"/>
                                        <p:tgtEl>
                                          <p:spTgt spid="88"/>
                                        </p:tgtEl>
                                      </p:cBhvr>
                                    </p:animEffect>
                                  </p:childTnLst>
                                </p:cTn>
                              </p:par>
                            </p:childTnLst>
                          </p:cTn>
                        </p:par>
                      </p:childTnLst>
                    </p:cTn>
                  </p:par>
                  <p:par>
                    <p:cTn id="47" fill="hold">
                      <p:stCondLst>
                        <p:cond delay="indefinite"/>
                      </p:stCondLst>
                      <p:childTnLst>
                        <p:par>
                          <p:cTn id="48" fill="hold">
                            <p:stCondLst>
                              <p:cond delay="0"/>
                            </p:stCondLst>
                            <p:childTnLst>
                              <p:par>
                                <p:cTn id="49" presetID="10" presetClass="entr" presetSubtype="0" fill="hold" nodeType="clickEffect">
                                  <p:stCondLst>
                                    <p:cond delay="0"/>
                                  </p:stCondLst>
                                  <p:childTnLst>
                                    <p:set>
                                      <p:cBhvr>
                                        <p:cTn id="50" dur="1" fill="hold">
                                          <p:stCondLst>
                                            <p:cond delay="0"/>
                                          </p:stCondLst>
                                        </p:cTn>
                                        <p:tgtEl>
                                          <p:spTgt spid="2"/>
                                        </p:tgtEl>
                                        <p:attrNameLst>
                                          <p:attrName>style.visibility</p:attrName>
                                        </p:attrNameLst>
                                      </p:cBhvr>
                                      <p:to>
                                        <p:strVal val="visible"/>
                                      </p:to>
                                    </p:set>
                                    <p:animEffect transition="in" filter="fade">
                                      <p:cBhvr>
                                        <p:cTn id="51" dur="500"/>
                                        <p:tgtEl>
                                          <p:spTgt spid="2"/>
                                        </p:tgtEl>
                                      </p:cBhvr>
                                    </p:animEffect>
                                  </p:childTnLst>
                                </p:cTn>
                              </p:par>
                              <p:par>
                                <p:cTn id="52" presetID="10" presetClass="entr" presetSubtype="0" fill="hold" grpId="0" nodeType="withEffect">
                                  <p:stCondLst>
                                    <p:cond delay="0"/>
                                  </p:stCondLst>
                                  <p:childTnLst>
                                    <p:set>
                                      <p:cBhvr>
                                        <p:cTn id="53" dur="1" fill="hold">
                                          <p:stCondLst>
                                            <p:cond delay="0"/>
                                          </p:stCondLst>
                                        </p:cTn>
                                        <p:tgtEl>
                                          <p:spTgt spid="11"/>
                                        </p:tgtEl>
                                        <p:attrNameLst>
                                          <p:attrName>style.visibility</p:attrName>
                                        </p:attrNameLst>
                                      </p:cBhvr>
                                      <p:to>
                                        <p:strVal val="visible"/>
                                      </p:to>
                                    </p:set>
                                    <p:animEffect transition="in" filter="fade">
                                      <p:cBhvr>
                                        <p:cTn id="54"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5" grpId="0" uiExpand="1" build="p"/>
      <p:bldP spid="84" grpId="0" animBg="1"/>
      <p:bldP spid="88" grpId="0"/>
      <p:bldP spid="11"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 name="Picture 23">
            <a:extLst>
              <a:ext uri="{FF2B5EF4-FFF2-40B4-BE49-F238E27FC236}">
                <a16:creationId xmlns:a16="http://schemas.microsoft.com/office/drawing/2014/main" id="{93E88B1A-5C2B-D140-B6D3-6C785609996B}"/>
              </a:ext>
            </a:extLst>
          </p:cNvPr>
          <p:cNvPicPr>
            <a:picLocks noChangeAspect="1"/>
          </p:cNvPicPr>
          <p:nvPr/>
        </p:nvPicPr>
        <p:blipFill>
          <a:blip r:embed="rId3" cstate="print">
            <a:alphaModFix amt="28000"/>
            <a:extLst>
              <a:ext uri="{28A0092B-C50C-407E-A947-70E740481C1C}">
                <a14:useLocalDpi xmlns:a14="http://schemas.microsoft.com/office/drawing/2010/main" val="0"/>
              </a:ext>
            </a:extLst>
          </a:blip>
          <a:stretch>
            <a:fillRect/>
          </a:stretch>
        </p:blipFill>
        <p:spPr>
          <a:xfrm>
            <a:off x="15559313" y="2766846"/>
            <a:ext cx="14041665" cy="15049440"/>
          </a:xfrm>
          <a:prstGeom prst="rect">
            <a:avLst/>
          </a:prstGeom>
        </p:spPr>
      </p:pic>
      <p:sp>
        <p:nvSpPr>
          <p:cNvPr id="134" name="Shape 134"/>
          <p:cNvSpPr>
            <a:spLocks noGrp="1"/>
          </p:cNvSpPr>
          <p:nvPr>
            <p:ph type="sldNum" sz="quarter" idx="2"/>
          </p:nvPr>
        </p:nvSpPr>
        <p:spPr>
          <a:prstGeom prst="rect">
            <a:avLst/>
          </a:prstGeom>
          <a:extLst>
            <a:ext uri="{C572A759-6A51-4108-AA02-DFA0A04FC94B}">
              <ma14:wrappingTextBoxFlag xmlns="" xmlns:ma14="http://schemas.microsoft.com/office/mac/drawingml/2011/main" val="1"/>
            </a:ext>
          </a:extLst>
        </p:spPr>
        <p:txBody>
          <a:bodyPr/>
          <a:lstStyle/>
          <a:p>
            <a:fld id="{86CB4B4D-7CA3-9044-876B-883B54F8677D}" type="slidenum">
              <a:rPr/>
              <a:pPr/>
              <a:t>19</a:t>
            </a:fld>
            <a:endParaRPr/>
          </a:p>
        </p:txBody>
      </p:sp>
      <p:sp>
        <p:nvSpPr>
          <p:cNvPr id="25" name="Shape 118">
            <a:extLst>
              <a:ext uri="{FF2B5EF4-FFF2-40B4-BE49-F238E27FC236}">
                <a16:creationId xmlns:a16="http://schemas.microsoft.com/office/drawing/2014/main" id="{D3FE02C2-8074-4664-B19E-7A5FEA8E39CF}"/>
              </a:ext>
            </a:extLst>
          </p:cNvPr>
          <p:cNvSpPr/>
          <p:nvPr/>
        </p:nvSpPr>
        <p:spPr>
          <a:xfrm>
            <a:off x="-4450443" y="243358"/>
            <a:ext cx="24383999" cy="3623192"/>
          </a:xfrm>
          <a:prstGeom prst="rect">
            <a:avLst/>
          </a:prstGeom>
          <a:ln w="3175">
            <a:miter lim="400000"/>
          </a:ln>
          <a:extLst>
            <a:ext uri="{C572A759-6A51-4108-AA02-DFA0A04FC94B}">
              <ma14:wrappingTextBoxFlag xmlns="" xmlns:ma14="http://schemas.microsoft.com/office/mac/drawingml/2011/main" val="1"/>
            </a:ext>
          </a:extLst>
        </p:spPr>
        <p:txBody>
          <a:bodyPr lIns="38100" tIns="38100" rIns="38100" bIns="38100">
            <a:normAutofit/>
          </a:bodyPr>
          <a:lstStyle>
            <a:lvl1pPr algn="ctr">
              <a:lnSpc>
                <a:spcPct val="80000"/>
              </a:lnSpc>
              <a:defRPr sz="10000" b="1">
                <a:solidFill>
                  <a:srgbClr val="F4F5F7"/>
                </a:solidFill>
                <a:latin typeface="Montserrat-SemiBold"/>
                <a:ea typeface="Montserrat-SemiBold"/>
                <a:cs typeface="Montserrat-SemiBold"/>
                <a:sym typeface="Montserrat-SemiBold"/>
              </a:defRPr>
            </a:lvl1pPr>
          </a:lstStyle>
          <a:p>
            <a:pPr>
              <a:lnSpc>
                <a:spcPct val="120000"/>
              </a:lnSpc>
            </a:pPr>
            <a:r>
              <a:rPr lang="pl-PL" sz="5000" dirty="0">
                <a:solidFill>
                  <a:srgbClr val="496F63"/>
                </a:solidFill>
                <a:latin typeface="Arial" panose="020B0604020202020204" pitchFamily="34" charset="0"/>
                <a:cs typeface="Arial" panose="020B0604020202020204" pitchFamily="34" charset="0"/>
              </a:rPr>
              <a:t>Advantages and disadvantages of re</a:t>
            </a:r>
            <a:r>
              <a:rPr lang="en-GB" sz="5000" dirty="0">
                <a:solidFill>
                  <a:srgbClr val="496F63"/>
                </a:solidFill>
                <a:latin typeface="Arial" panose="020B0604020202020204" pitchFamily="34" charset="0"/>
                <a:cs typeface="Arial" panose="020B0604020202020204" pitchFamily="34" charset="0"/>
              </a:rPr>
              <a:t>-</a:t>
            </a:r>
            <a:r>
              <a:rPr lang="pl-PL" sz="5000" dirty="0">
                <a:solidFill>
                  <a:srgbClr val="496F63"/>
                </a:solidFill>
                <a:latin typeface="Arial" panose="020B0604020202020204" pitchFamily="34" charset="0"/>
                <a:cs typeface="Arial" panose="020B0604020202020204" pitchFamily="34" charset="0"/>
              </a:rPr>
              <a:t>engineering</a:t>
            </a:r>
            <a:endParaRPr sz="5000" dirty="0">
              <a:solidFill>
                <a:srgbClr val="496F63"/>
              </a:solidFill>
              <a:latin typeface="Arial" panose="020B0604020202020204" pitchFamily="34" charset="0"/>
              <a:cs typeface="Arial" panose="020B0604020202020204" pitchFamily="34" charset="0"/>
            </a:endParaRPr>
          </a:p>
        </p:txBody>
      </p:sp>
      <p:sp>
        <p:nvSpPr>
          <p:cNvPr id="43" name="Shape 88">
            <a:extLst>
              <a:ext uri="{FF2B5EF4-FFF2-40B4-BE49-F238E27FC236}">
                <a16:creationId xmlns:a16="http://schemas.microsoft.com/office/drawing/2014/main" id="{504BB3AF-0CC9-4471-85C5-A049508B7DCC}"/>
              </a:ext>
            </a:extLst>
          </p:cNvPr>
          <p:cNvSpPr/>
          <p:nvPr/>
        </p:nvSpPr>
        <p:spPr>
          <a:xfrm>
            <a:off x="227651" y="13031510"/>
            <a:ext cx="19126200" cy="455509"/>
          </a:xfrm>
          <a:prstGeom prst="rect">
            <a:avLst/>
          </a:prstGeom>
          <a:noFill/>
          <a:ln w="3175" cap="flat">
            <a:noFill/>
            <a:miter lim="400000"/>
          </a:ln>
          <a:effectLst/>
          <a:extLst>
            <a:ext uri="{C572A759-6A51-4108-AA02-DFA0A04FC94B}">
              <ma14:wrappingTextBoxFlag xmlns="" xmlns:ma14="http://schemas.microsoft.com/office/mac/drawingml/2011/main" val="1"/>
            </a:ext>
          </a:extLst>
        </p:spPr>
        <p:txBody>
          <a:bodyPr wrap="square" lIns="38100" tIns="38100" rIns="38100" bIns="38100" numCol="1" anchor="ctr">
            <a:spAutoFit/>
          </a:bodyPr>
          <a:lstStyle>
            <a:lvl1pPr algn="l">
              <a:lnSpc>
                <a:spcPct val="80000"/>
              </a:lnSpc>
              <a:defRPr sz="3000" b="1">
                <a:solidFill>
                  <a:srgbClr val="F4F5F7"/>
                </a:solidFill>
                <a:latin typeface="Montserrat-SemiBold"/>
                <a:ea typeface="Montserrat-SemiBold"/>
                <a:cs typeface="Montserrat-SemiBold"/>
                <a:sym typeface="Montserrat-SemiBold"/>
              </a:defRPr>
            </a:lvl1pPr>
          </a:lstStyle>
          <a:p>
            <a:r>
              <a:rPr lang="pl-PL" b="0" dirty="0">
                <a:solidFill>
                  <a:schemeClr val="tx1"/>
                </a:solidFill>
              </a:rPr>
              <a:t>Source: </a:t>
            </a:r>
            <a:r>
              <a:rPr lang="en-US" b="0" dirty="0">
                <a:solidFill>
                  <a:schemeClr val="tx1"/>
                </a:solidFill>
              </a:rPr>
              <a:t>M. Hammer, J. </a:t>
            </a:r>
            <a:r>
              <a:rPr lang="en-US" b="0" dirty="0" err="1">
                <a:solidFill>
                  <a:schemeClr val="tx1"/>
                </a:solidFill>
              </a:rPr>
              <a:t>Champy</a:t>
            </a:r>
            <a:r>
              <a:rPr lang="en-US" b="0" dirty="0">
                <a:solidFill>
                  <a:schemeClr val="tx1"/>
                </a:solidFill>
              </a:rPr>
              <a:t>, Reengineering the Corporation. A Manifesto for Business Revolution</a:t>
            </a:r>
            <a:endParaRPr b="0" dirty="0">
              <a:solidFill>
                <a:schemeClr val="tx1"/>
              </a:solidFill>
            </a:endParaRPr>
          </a:p>
        </p:txBody>
      </p:sp>
      <p:graphicFrame>
        <p:nvGraphicFramePr>
          <p:cNvPr id="2" name="Tabela 2">
            <a:extLst>
              <a:ext uri="{FF2B5EF4-FFF2-40B4-BE49-F238E27FC236}">
                <a16:creationId xmlns:a16="http://schemas.microsoft.com/office/drawing/2014/main" id="{906D2FE3-C582-4150-AC64-581DD233647E}"/>
              </a:ext>
            </a:extLst>
          </p:cNvPr>
          <p:cNvGraphicFramePr>
            <a:graphicFrameLocks noGrp="1"/>
          </p:cNvGraphicFramePr>
          <p:nvPr>
            <p:extLst>
              <p:ext uri="{D42A27DB-BD31-4B8C-83A1-F6EECF244321}">
                <p14:modId xmlns:p14="http://schemas.microsoft.com/office/powerpoint/2010/main" val="1719460088"/>
              </p:ext>
            </p:extLst>
          </p:nvPr>
        </p:nvGraphicFramePr>
        <p:xfrm>
          <a:off x="244013" y="2754474"/>
          <a:ext cx="16699280" cy="9193794"/>
        </p:xfrm>
        <a:graphic>
          <a:graphicData uri="http://schemas.openxmlformats.org/drawingml/2006/table">
            <a:tbl>
              <a:tblPr firstRow="1" bandRow="1">
                <a:tableStyleId>{C7B018BB-80A7-4F77-B60F-C8B233D01FF8}</a:tableStyleId>
              </a:tblPr>
              <a:tblGrid>
                <a:gridCol w="8349640">
                  <a:extLst>
                    <a:ext uri="{9D8B030D-6E8A-4147-A177-3AD203B41FA5}">
                      <a16:colId xmlns:a16="http://schemas.microsoft.com/office/drawing/2014/main" val="2058418015"/>
                    </a:ext>
                  </a:extLst>
                </a:gridCol>
                <a:gridCol w="8349640">
                  <a:extLst>
                    <a:ext uri="{9D8B030D-6E8A-4147-A177-3AD203B41FA5}">
                      <a16:colId xmlns:a16="http://schemas.microsoft.com/office/drawing/2014/main" val="4145792102"/>
                    </a:ext>
                  </a:extLst>
                </a:gridCol>
              </a:tblGrid>
              <a:tr h="826408">
                <a:tc>
                  <a:txBody>
                    <a:bodyPr/>
                    <a:lstStyle/>
                    <a:p>
                      <a:pPr algn="ctr"/>
                      <a:r>
                        <a:rPr lang="pl-PL" sz="4000" cap="none" baseline="0" dirty="0" err="1">
                          <a:solidFill>
                            <a:schemeClr val="tx1">
                              <a:lumMod val="20000"/>
                              <a:lumOff val="80000"/>
                            </a:schemeClr>
                          </a:solidFill>
                        </a:rPr>
                        <a:t>Advantages</a:t>
                      </a:r>
                      <a:endParaRPr lang="pl-PL" sz="4000" cap="none" baseline="0" dirty="0" err="1">
                        <a:solidFill>
                          <a:schemeClr val="tx1">
                            <a:lumMod val="20000"/>
                            <a:lumOff val="80000"/>
                          </a:schemeClr>
                        </a:solidFill>
                        <a:latin typeface="PT Sans"/>
                      </a:endParaRPr>
                    </a:p>
                  </a:txBody>
                  <a:tcPr anchor="ctr"/>
                </a:tc>
                <a:tc>
                  <a:txBody>
                    <a:bodyPr/>
                    <a:lstStyle/>
                    <a:p>
                      <a:pPr algn="ctr"/>
                      <a:r>
                        <a:rPr lang="pl-PL" sz="4000" cap="none" baseline="0" dirty="0" err="1">
                          <a:solidFill>
                            <a:schemeClr val="tx1">
                              <a:lumMod val="20000"/>
                              <a:lumOff val="80000"/>
                            </a:schemeClr>
                          </a:solidFill>
                        </a:rPr>
                        <a:t>Disadvantages</a:t>
                      </a:r>
                      <a:endParaRPr lang="pl-PL" sz="4000" cap="none" baseline="0" dirty="0" err="1">
                        <a:solidFill>
                          <a:schemeClr val="tx1">
                            <a:lumMod val="20000"/>
                            <a:lumOff val="80000"/>
                          </a:schemeClr>
                        </a:solidFill>
                        <a:latin typeface="PT Sans"/>
                      </a:endParaRPr>
                    </a:p>
                  </a:txBody>
                  <a:tcPr anchor="ctr"/>
                </a:tc>
                <a:extLst>
                  <a:ext uri="{0D108BD9-81ED-4DB2-BD59-A6C34878D82A}">
                    <a16:rowId xmlns:a16="http://schemas.microsoft.com/office/drawing/2014/main" val="3280699887"/>
                  </a:ext>
                </a:extLst>
              </a:tr>
              <a:tr h="8367386">
                <a:tc>
                  <a:txBody>
                    <a:bodyPr/>
                    <a:lstStyle/>
                    <a:p>
                      <a:pPr marL="457200" indent="-457200" algn="ctr">
                        <a:spcAft>
                          <a:spcPts val="2400"/>
                        </a:spcAft>
                        <a:buFont typeface="Arial" panose="020B0604020202020204" pitchFamily="34" charset="0"/>
                        <a:buChar char="•"/>
                      </a:pPr>
                      <a:r>
                        <a:rPr lang="en-US" sz="4000" cap="none" baseline="0" dirty="0">
                          <a:solidFill>
                            <a:srgbClr val="496F63"/>
                          </a:solidFill>
                        </a:rPr>
                        <a:t>holistic, supra-departmental thinking and action</a:t>
                      </a:r>
                    </a:p>
                    <a:p>
                      <a:pPr marL="457200" indent="-457200" algn="ctr">
                        <a:spcAft>
                          <a:spcPts val="2400"/>
                        </a:spcAft>
                        <a:buFont typeface="Arial" panose="020B0604020202020204" pitchFamily="34" charset="0"/>
                        <a:buChar char="•"/>
                      </a:pPr>
                      <a:r>
                        <a:rPr lang="en-US" sz="4000" cap="none" baseline="0" dirty="0">
                          <a:solidFill>
                            <a:srgbClr val="496F63"/>
                          </a:solidFill>
                        </a:rPr>
                        <a:t>increase in efficiency</a:t>
                      </a:r>
                    </a:p>
                    <a:p>
                      <a:pPr marL="457200" indent="-457200" algn="ctr">
                        <a:spcAft>
                          <a:spcPts val="2400"/>
                        </a:spcAft>
                        <a:buFont typeface="Arial" panose="020B0604020202020204" pitchFamily="34" charset="0"/>
                        <a:buChar char="•"/>
                      </a:pPr>
                      <a:r>
                        <a:rPr lang="en-US" sz="4000" cap="none" baseline="0" dirty="0">
                          <a:solidFill>
                            <a:srgbClr val="496F63"/>
                          </a:solidFill>
                        </a:rPr>
                        <a:t>shortening the duration of processes</a:t>
                      </a:r>
                      <a:endParaRPr lang="pl-PL" sz="4000" cap="none" baseline="0" dirty="0">
                        <a:solidFill>
                          <a:srgbClr val="496F63"/>
                        </a:solidFill>
                        <a:latin typeface="PT Sans"/>
                      </a:endParaRPr>
                    </a:p>
                  </a:txBody>
                  <a:tcPr/>
                </a:tc>
                <a:tc>
                  <a:txBody>
                    <a:bodyPr/>
                    <a:lstStyle/>
                    <a:p>
                      <a:pPr marL="571500" indent="-571500" algn="ctr">
                        <a:spcAft>
                          <a:spcPts val="2400"/>
                        </a:spcAft>
                        <a:buFont typeface="Arial" panose="020B0604020202020204" pitchFamily="34" charset="0"/>
                        <a:buChar char="•"/>
                      </a:pPr>
                      <a:r>
                        <a:rPr lang="en-US" sz="4000" cap="none" baseline="0" dirty="0">
                          <a:solidFill>
                            <a:srgbClr val="496F63"/>
                          </a:solidFill>
                        </a:rPr>
                        <a:t>authoritarian style of management while implementing the concept</a:t>
                      </a:r>
                    </a:p>
                    <a:p>
                      <a:pPr marL="571500" indent="-571500" algn="ctr">
                        <a:spcAft>
                          <a:spcPts val="2400"/>
                        </a:spcAft>
                        <a:buFont typeface="Arial" panose="020B0604020202020204" pitchFamily="34" charset="0"/>
                        <a:buChar char="•"/>
                      </a:pPr>
                      <a:r>
                        <a:rPr lang="en-US" sz="4000" cap="none" baseline="0" dirty="0">
                          <a:solidFill>
                            <a:srgbClr val="496F63"/>
                          </a:solidFill>
                        </a:rPr>
                        <a:t>skipping employees during the preparation of the </a:t>
                      </a:r>
                      <a:r>
                        <a:rPr lang="en-US" sz="4000" cap="none" baseline="0" dirty="0" err="1">
                          <a:solidFill>
                            <a:srgbClr val="496F63"/>
                          </a:solidFill>
                        </a:rPr>
                        <a:t>reorganisation</a:t>
                      </a:r>
                      <a:endParaRPr lang="en-US" sz="4000" cap="none" baseline="0" dirty="0">
                        <a:solidFill>
                          <a:srgbClr val="496F63"/>
                        </a:solidFill>
                      </a:endParaRPr>
                    </a:p>
                    <a:p>
                      <a:pPr marL="571500" indent="-571500" algn="ctr">
                        <a:spcAft>
                          <a:spcPts val="2400"/>
                        </a:spcAft>
                        <a:buFont typeface="Arial" panose="020B0604020202020204" pitchFamily="34" charset="0"/>
                        <a:buChar char="•"/>
                      </a:pPr>
                      <a:r>
                        <a:rPr lang="en-US" sz="4000" cap="none" baseline="0" dirty="0">
                          <a:solidFill>
                            <a:srgbClr val="496F63"/>
                          </a:solidFill>
                        </a:rPr>
                        <a:t>high implementation costs</a:t>
                      </a:r>
                    </a:p>
                    <a:p>
                      <a:pPr marL="571500" indent="-571500" algn="ctr">
                        <a:spcAft>
                          <a:spcPts val="2400"/>
                        </a:spcAft>
                        <a:buFont typeface="Arial" panose="020B0604020202020204" pitchFamily="34" charset="0"/>
                        <a:buChar char="•"/>
                      </a:pPr>
                      <a:r>
                        <a:rPr lang="en-US" sz="4000" cap="none" baseline="0" dirty="0">
                          <a:solidFill>
                            <a:srgbClr val="496F63"/>
                          </a:solidFill>
                        </a:rPr>
                        <a:t>neglecting cultural aspects, which creates the danger of strong resistance to change</a:t>
                      </a:r>
                      <a:endParaRPr lang="pl-PL" sz="4000" cap="none" baseline="0" dirty="0">
                        <a:solidFill>
                          <a:srgbClr val="496F63"/>
                        </a:solidFill>
                        <a:latin typeface="PT Sans"/>
                      </a:endParaRPr>
                    </a:p>
                  </a:txBody>
                  <a:tcPr/>
                </a:tc>
                <a:extLst>
                  <a:ext uri="{0D108BD9-81ED-4DB2-BD59-A6C34878D82A}">
                    <a16:rowId xmlns:a16="http://schemas.microsoft.com/office/drawing/2014/main" val="51546596"/>
                  </a:ext>
                </a:extLst>
              </a:tr>
            </a:tbl>
          </a:graphicData>
        </a:graphic>
      </p:graphicFrame>
      <p:pic>
        <p:nvPicPr>
          <p:cNvPr id="5" name="Obraz 4">
            <a:extLst>
              <a:ext uri="{FF2B5EF4-FFF2-40B4-BE49-F238E27FC236}">
                <a16:creationId xmlns:a16="http://schemas.microsoft.com/office/drawing/2014/main" id="{43203A0D-B363-4801-8CEB-6D5C9D04C3E3}"/>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094310" y="1335365"/>
            <a:ext cx="1296117" cy="1201069"/>
          </a:xfrm>
          <a:prstGeom prst="rect">
            <a:avLst/>
          </a:prstGeom>
        </p:spPr>
      </p:pic>
      <p:pic>
        <p:nvPicPr>
          <p:cNvPr id="7" name="Obraz 6">
            <a:extLst>
              <a:ext uri="{FF2B5EF4-FFF2-40B4-BE49-F238E27FC236}">
                <a16:creationId xmlns:a16="http://schemas.microsoft.com/office/drawing/2014/main" id="{B07AC47B-8692-41E3-913E-4B94F66DCB54}"/>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0867426" y="1325280"/>
            <a:ext cx="1296117" cy="1226759"/>
          </a:xfrm>
          <a:prstGeom prst="rect">
            <a:avLst/>
          </a:prstGeom>
        </p:spPr>
      </p:pic>
      <p:sp>
        <p:nvSpPr>
          <p:cNvPr id="11" name="Prostokąt 10">
            <a:extLst>
              <a:ext uri="{FF2B5EF4-FFF2-40B4-BE49-F238E27FC236}">
                <a16:creationId xmlns:a16="http://schemas.microsoft.com/office/drawing/2014/main" id="{4F3A2DA5-4F09-4FF3-A78F-746CD9590BC7}"/>
              </a:ext>
            </a:extLst>
          </p:cNvPr>
          <p:cNvSpPr/>
          <p:nvPr/>
        </p:nvSpPr>
        <p:spPr>
          <a:xfrm>
            <a:off x="16692282" y="839591"/>
            <a:ext cx="7408192" cy="11326178"/>
          </a:xfrm>
          <a:prstGeom prst="rect">
            <a:avLst/>
          </a:prstGeom>
        </p:spPr>
        <p:txBody>
          <a:bodyPr wrap="square">
            <a:spAutoFit/>
          </a:bodyPr>
          <a:lstStyle/>
          <a:p>
            <a:pPr algn="ctr"/>
            <a:r>
              <a:rPr lang="pl-PL" sz="4200" b="1" dirty="0" err="1">
                <a:solidFill>
                  <a:srgbClr val="496F63"/>
                </a:solidFill>
              </a:rPr>
              <a:t>Causes</a:t>
            </a:r>
            <a:r>
              <a:rPr lang="pl-PL" sz="4200" b="1" dirty="0">
                <a:solidFill>
                  <a:srgbClr val="496F63"/>
                </a:solidFill>
              </a:rPr>
              <a:t> of </a:t>
            </a:r>
            <a:r>
              <a:rPr lang="pl-PL" sz="4200" b="1" dirty="0" err="1">
                <a:solidFill>
                  <a:srgbClr val="496F63"/>
                </a:solidFill>
              </a:rPr>
              <a:t>failures</a:t>
            </a:r>
            <a:r>
              <a:rPr lang="pl-PL" sz="4200" dirty="0">
                <a:solidFill>
                  <a:srgbClr val="496F63"/>
                </a:solidFill>
              </a:rPr>
              <a:t>:</a:t>
            </a:r>
          </a:p>
          <a:p>
            <a:pPr algn="ctr"/>
            <a:endParaRPr lang="pl-PL" sz="4200" dirty="0">
              <a:solidFill>
                <a:srgbClr val="496F63"/>
              </a:solidFill>
            </a:endParaRPr>
          </a:p>
          <a:p>
            <a:pPr algn="ctr"/>
            <a:r>
              <a:rPr lang="pl-PL" sz="4200" dirty="0">
                <a:solidFill>
                  <a:srgbClr val="496F63"/>
                </a:solidFill>
              </a:rPr>
              <a:t>ERROR NO. 1 – </a:t>
            </a:r>
            <a:endParaRPr lang="en-GB" sz="4200" dirty="0">
              <a:solidFill>
                <a:srgbClr val="496F63"/>
              </a:solidFill>
            </a:endParaRPr>
          </a:p>
          <a:p>
            <a:pPr algn="ctr">
              <a:spcAft>
                <a:spcPts val="2400"/>
              </a:spcAft>
            </a:pPr>
            <a:r>
              <a:rPr lang="pl-PL" sz="4200" b="1" dirty="0">
                <a:solidFill>
                  <a:srgbClr val="496F63"/>
                </a:solidFill>
              </a:rPr>
              <a:t>No clear visions</a:t>
            </a:r>
            <a:endParaRPr lang="pl-PL" sz="4200" dirty="0">
              <a:solidFill>
                <a:srgbClr val="496F63"/>
              </a:solidFill>
            </a:endParaRPr>
          </a:p>
          <a:p>
            <a:pPr algn="ctr"/>
            <a:r>
              <a:rPr lang="pl-PL" sz="4200" dirty="0">
                <a:solidFill>
                  <a:srgbClr val="496F63"/>
                </a:solidFill>
              </a:rPr>
              <a:t>ERROR NO. 2 – </a:t>
            </a:r>
          </a:p>
          <a:p>
            <a:pPr algn="ctr">
              <a:spcAft>
                <a:spcPts val="2400"/>
              </a:spcAft>
            </a:pPr>
            <a:r>
              <a:rPr lang="pl-PL" sz="4200" b="1" dirty="0">
                <a:solidFill>
                  <a:srgbClr val="496F63"/>
                </a:solidFill>
              </a:rPr>
              <a:t>Unrealistic expectations</a:t>
            </a:r>
            <a:endParaRPr lang="pl-PL" sz="4200" dirty="0">
              <a:solidFill>
                <a:srgbClr val="496F63"/>
              </a:solidFill>
            </a:endParaRPr>
          </a:p>
          <a:p>
            <a:pPr algn="ctr"/>
            <a:r>
              <a:rPr lang="pl-PL" sz="4200" dirty="0">
                <a:solidFill>
                  <a:srgbClr val="496F63"/>
                </a:solidFill>
              </a:rPr>
              <a:t>ERROR NO. 3 – </a:t>
            </a:r>
          </a:p>
          <a:p>
            <a:pPr algn="ctr">
              <a:spcAft>
                <a:spcPts val="2400"/>
              </a:spcAft>
            </a:pPr>
            <a:r>
              <a:rPr lang="pl-PL" sz="4200" b="1" dirty="0">
                <a:solidFill>
                  <a:srgbClr val="496F63"/>
                </a:solidFill>
              </a:rPr>
              <a:t>Inadequate resources</a:t>
            </a:r>
            <a:endParaRPr lang="pl-PL" sz="4200" dirty="0">
              <a:solidFill>
                <a:srgbClr val="496F63"/>
              </a:solidFill>
            </a:endParaRPr>
          </a:p>
          <a:p>
            <a:pPr algn="ctr"/>
            <a:r>
              <a:rPr lang="pl-PL" sz="4200" dirty="0">
                <a:solidFill>
                  <a:srgbClr val="496F63"/>
                </a:solidFill>
              </a:rPr>
              <a:t>ERROR NO. 4 – </a:t>
            </a:r>
          </a:p>
          <a:p>
            <a:pPr algn="ctr">
              <a:spcAft>
                <a:spcPts val="2400"/>
              </a:spcAft>
            </a:pPr>
            <a:r>
              <a:rPr lang="pl-PL" sz="4200" b="1" dirty="0">
                <a:solidFill>
                  <a:srgbClr val="496F63"/>
                </a:solidFill>
              </a:rPr>
              <a:t>Too long delivery time</a:t>
            </a:r>
            <a:endParaRPr lang="pl-PL" sz="4200" dirty="0">
              <a:solidFill>
                <a:srgbClr val="496F63"/>
              </a:solidFill>
            </a:endParaRPr>
          </a:p>
          <a:p>
            <a:pPr algn="ctr"/>
            <a:r>
              <a:rPr lang="pl-PL" sz="4200" dirty="0">
                <a:solidFill>
                  <a:srgbClr val="496F63"/>
                </a:solidFill>
              </a:rPr>
              <a:t>ERROR NO. 5 – </a:t>
            </a:r>
          </a:p>
          <a:p>
            <a:pPr algn="ctr">
              <a:spcAft>
                <a:spcPts val="2400"/>
              </a:spcAft>
            </a:pPr>
            <a:r>
              <a:rPr lang="pl-PL" sz="4200" b="1" dirty="0">
                <a:solidFill>
                  <a:srgbClr val="496F63"/>
                </a:solidFill>
              </a:rPr>
              <a:t>Lack of appropriate management support</a:t>
            </a:r>
            <a:endParaRPr lang="pl-PL" sz="4200" dirty="0">
              <a:solidFill>
                <a:srgbClr val="496F63"/>
              </a:solidFill>
            </a:endParaRPr>
          </a:p>
          <a:p>
            <a:pPr algn="ctr"/>
            <a:r>
              <a:rPr lang="pl-PL" sz="4200" dirty="0">
                <a:solidFill>
                  <a:srgbClr val="496F63"/>
                </a:solidFill>
              </a:rPr>
              <a:t>ERROR NO. 6 –</a:t>
            </a:r>
            <a:endParaRPr lang="en-GB" sz="4200" dirty="0">
              <a:solidFill>
                <a:srgbClr val="496F63"/>
              </a:solidFill>
            </a:endParaRPr>
          </a:p>
          <a:p>
            <a:pPr algn="ctr"/>
            <a:r>
              <a:rPr lang="pl-PL" sz="4200" b="1" dirty="0">
                <a:solidFill>
                  <a:srgbClr val="496F63"/>
                </a:solidFill>
              </a:rPr>
              <a:t>Technocratism</a:t>
            </a:r>
          </a:p>
        </p:txBody>
      </p:sp>
    </p:spTree>
    <p:extLst>
      <p:ext uri="{BB962C8B-B14F-4D97-AF65-F5344CB8AC3E}">
        <p14:creationId xmlns:p14="http://schemas.microsoft.com/office/powerpoint/2010/main" val="14526910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fade">
                                      <p:cBhvr>
                                        <p:cTn id="7" dur="1000"/>
                                        <p:tgtEl>
                                          <p:spTgt spid="25"/>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wipe(down)">
                                      <p:cBhvr>
                                        <p:cTn id="12" dur="500"/>
                                        <p:tgtEl>
                                          <p:spTgt spid="5"/>
                                        </p:tgtEl>
                                      </p:cBhvr>
                                    </p:animEffect>
                                  </p:childTnLst>
                                </p:cTn>
                              </p:par>
                            </p:childTnLst>
                          </p:cTn>
                        </p:par>
                        <p:par>
                          <p:cTn id="13" fill="hold">
                            <p:stCondLst>
                              <p:cond delay="500"/>
                            </p:stCondLst>
                            <p:childTnLst>
                              <p:par>
                                <p:cTn id="14" presetID="22" presetClass="entr" presetSubtype="1" fill="hold"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500"/>
                                        <p:tgtEl>
                                          <p:spTgt spid="7"/>
                                        </p:tgtEl>
                                      </p:cBhvr>
                                    </p:animEffect>
                                  </p:childTnLst>
                                </p:cTn>
                              </p:par>
                            </p:childTnLst>
                          </p:cTn>
                        </p:par>
                        <p:par>
                          <p:cTn id="17" fill="hold">
                            <p:stCondLst>
                              <p:cond delay="1000"/>
                            </p:stCondLst>
                            <p:childTnLst>
                              <p:par>
                                <p:cTn id="18" presetID="22" presetClass="entr" presetSubtype="1" fill="hold" nodeType="afterEffect">
                                  <p:stCondLst>
                                    <p:cond delay="0"/>
                                  </p:stCondLst>
                                  <p:childTnLst>
                                    <p:set>
                                      <p:cBhvr>
                                        <p:cTn id="19" dur="1" fill="hold">
                                          <p:stCondLst>
                                            <p:cond delay="0"/>
                                          </p:stCondLst>
                                        </p:cTn>
                                        <p:tgtEl>
                                          <p:spTgt spid="2"/>
                                        </p:tgtEl>
                                        <p:attrNameLst>
                                          <p:attrName>style.visibility</p:attrName>
                                        </p:attrNameLst>
                                      </p:cBhvr>
                                      <p:to>
                                        <p:strVal val="visible"/>
                                      </p:to>
                                    </p:set>
                                    <p:animEffect transition="in" filter="wipe(up)">
                                      <p:cBhvr>
                                        <p:cTn id="20" dur="5000"/>
                                        <p:tgtEl>
                                          <p:spTgt spid="2"/>
                                        </p:tgtEl>
                                      </p:cBhvr>
                                    </p:animEffect>
                                  </p:childTnLst>
                                </p:cTn>
                              </p:par>
                            </p:childTnLst>
                          </p:cTn>
                        </p:par>
                        <p:par>
                          <p:cTn id="21" fill="hold">
                            <p:stCondLst>
                              <p:cond delay="6000"/>
                            </p:stCondLst>
                            <p:childTnLst>
                              <p:par>
                                <p:cTn id="22" presetID="10" presetClass="entr" presetSubtype="0" fill="hold" grpId="0" nodeType="afterEffect">
                                  <p:stCondLst>
                                    <p:cond delay="0"/>
                                  </p:stCondLst>
                                  <p:childTnLst>
                                    <p:set>
                                      <p:cBhvr>
                                        <p:cTn id="23" dur="1" fill="hold">
                                          <p:stCondLst>
                                            <p:cond delay="0"/>
                                          </p:stCondLst>
                                        </p:cTn>
                                        <p:tgtEl>
                                          <p:spTgt spid="43"/>
                                        </p:tgtEl>
                                        <p:attrNameLst>
                                          <p:attrName>style.visibility</p:attrName>
                                        </p:attrNameLst>
                                      </p:cBhvr>
                                      <p:to>
                                        <p:strVal val="visible"/>
                                      </p:to>
                                    </p:set>
                                    <p:animEffect transition="in" filter="fade">
                                      <p:cBhvr>
                                        <p:cTn id="24" dur="3000"/>
                                        <p:tgtEl>
                                          <p:spTgt spid="43"/>
                                        </p:tgtEl>
                                      </p:cBhvr>
                                    </p:animEffect>
                                  </p:childTnLst>
                                </p:cTn>
                              </p:par>
                            </p:childTnLst>
                          </p:cTn>
                        </p:par>
                      </p:childTnLst>
                    </p:cTn>
                  </p:par>
                  <p:par>
                    <p:cTn id="25" fill="hold">
                      <p:stCondLst>
                        <p:cond delay="indefinite"/>
                      </p:stCondLst>
                      <p:childTnLst>
                        <p:par>
                          <p:cTn id="26" fill="hold">
                            <p:stCondLst>
                              <p:cond delay="0"/>
                            </p:stCondLst>
                            <p:childTnLst>
                              <p:par>
                                <p:cTn id="27" presetID="2" presetClass="entr" presetSubtype="2" fill="hold" grpId="0" nodeType="clickEffect">
                                  <p:stCondLst>
                                    <p:cond delay="0"/>
                                  </p:stCondLst>
                                  <p:childTnLst>
                                    <p:set>
                                      <p:cBhvr>
                                        <p:cTn id="28" dur="1" fill="hold">
                                          <p:stCondLst>
                                            <p:cond delay="0"/>
                                          </p:stCondLst>
                                        </p:cTn>
                                        <p:tgtEl>
                                          <p:spTgt spid="11">
                                            <p:txEl>
                                              <p:pRg st="0" end="0"/>
                                            </p:txEl>
                                          </p:spTgt>
                                        </p:tgtEl>
                                        <p:attrNameLst>
                                          <p:attrName>style.visibility</p:attrName>
                                        </p:attrNameLst>
                                      </p:cBhvr>
                                      <p:to>
                                        <p:strVal val="visible"/>
                                      </p:to>
                                    </p:set>
                                    <p:anim calcmode="lin" valueType="num">
                                      <p:cBhvr additive="base">
                                        <p:cTn id="29" dur="500" fill="hold"/>
                                        <p:tgtEl>
                                          <p:spTgt spid="11">
                                            <p:txEl>
                                              <p:pRg st="0" end="0"/>
                                            </p:txEl>
                                          </p:spTgt>
                                        </p:tgtEl>
                                        <p:attrNameLst>
                                          <p:attrName>ppt_x</p:attrName>
                                        </p:attrNameLst>
                                      </p:cBhvr>
                                      <p:tavLst>
                                        <p:tav tm="0">
                                          <p:val>
                                            <p:strVal val="1+#ppt_w/2"/>
                                          </p:val>
                                        </p:tav>
                                        <p:tav tm="100000">
                                          <p:val>
                                            <p:strVal val="#ppt_x"/>
                                          </p:val>
                                        </p:tav>
                                      </p:tavLst>
                                    </p:anim>
                                    <p:anim calcmode="lin" valueType="num">
                                      <p:cBhvr additive="base">
                                        <p:cTn id="30" dur="500" fill="hold"/>
                                        <p:tgtEl>
                                          <p:spTgt spid="11">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2" presetClass="entr" presetSubtype="2" fill="hold" grpId="0" nodeType="clickEffect">
                                  <p:stCondLst>
                                    <p:cond delay="0"/>
                                  </p:stCondLst>
                                  <p:childTnLst>
                                    <p:set>
                                      <p:cBhvr>
                                        <p:cTn id="34" dur="1" fill="hold">
                                          <p:stCondLst>
                                            <p:cond delay="0"/>
                                          </p:stCondLst>
                                        </p:cTn>
                                        <p:tgtEl>
                                          <p:spTgt spid="11">
                                            <p:txEl>
                                              <p:pRg st="2" end="2"/>
                                            </p:txEl>
                                          </p:spTgt>
                                        </p:tgtEl>
                                        <p:attrNameLst>
                                          <p:attrName>style.visibility</p:attrName>
                                        </p:attrNameLst>
                                      </p:cBhvr>
                                      <p:to>
                                        <p:strVal val="visible"/>
                                      </p:to>
                                    </p:set>
                                    <p:anim calcmode="lin" valueType="num">
                                      <p:cBhvr additive="base">
                                        <p:cTn id="35" dur="500" fill="hold"/>
                                        <p:tgtEl>
                                          <p:spTgt spid="11">
                                            <p:txEl>
                                              <p:pRg st="2" end="2"/>
                                            </p:txEl>
                                          </p:spTgt>
                                        </p:tgtEl>
                                        <p:attrNameLst>
                                          <p:attrName>ppt_x</p:attrName>
                                        </p:attrNameLst>
                                      </p:cBhvr>
                                      <p:tavLst>
                                        <p:tav tm="0">
                                          <p:val>
                                            <p:strVal val="1+#ppt_w/2"/>
                                          </p:val>
                                        </p:tav>
                                        <p:tav tm="100000">
                                          <p:val>
                                            <p:strVal val="#ppt_x"/>
                                          </p:val>
                                        </p:tav>
                                      </p:tavLst>
                                    </p:anim>
                                    <p:anim calcmode="lin" valueType="num">
                                      <p:cBhvr additive="base">
                                        <p:cTn id="36" dur="500" fill="hold"/>
                                        <p:tgtEl>
                                          <p:spTgt spid="11">
                                            <p:txEl>
                                              <p:pRg st="2" end="2"/>
                                            </p:txEl>
                                          </p:spTgt>
                                        </p:tgtEl>
                                        <p:attrNameLst>
                                          <p:attrName>ppt_y</p:attrName>
                                        </p:attrNameLst>
                                      </p:cBhvr>
                                      <p:tavLst>
                                        <p:tav tm="0">
                                          <p:val>
                                            <p:strVal val="#ppt_y"/>
                                          </p:val>
                                        </p:tav>
                                        <p:tav tm="100000">
                                          <p:val>
                                            <p:strVal val="#ppt_y"/>
                                          </p:val>
                                        </p:tav>
                                      </p:tavLst>
                                    </p:anim>
                                  </p:childTnLst>
                                </p:cTn>
                              </p:par>
                            </p:childTnLst>
                          </p:cTn>
                        </p:par>
                        <p:par>
                          <p:cTn id="37" fill="hold">
                            <p:stCondLst>
                              <p:cond delay="500"/>
                            </p:stCondLst>
                            <p:childTnLst>
                              <p:par>
                                <p:cTn id="38" presetID="2" presetClass="entr" presetSubtype="2" fill="hold" grpId="0" nodeType="afterEffect">
                                  <p:stCondLst>
                                    <p:cond delay="0"/>
                                  </p:stCondLst>
                                  <p:childTnLst>
                                    <p:set>
                                      <p:cBhvr>
                                        <p:cTn id="39" dur="1" fill="hold">
                                          <p:stCondLst>
                                            <p:cond delay="0"/>
                                          </p:stCondLst>
                                        </p:cTn>
                                        <p:tgtEl>
                                          <p:spTgt spid="11">
                                            <p:txEl>
                                              <p:pRg st="3" end="3"/>
                                            </p:txEl>
                                          </p:spTgt>
                                        </p:tgtEl>
                                        <p:attrNameLst>
                                          <p:attrName>style.visibility</p:attrName>
                                        </p:attrNameLst>
                                      </p:cBhvr>
                                      <p:to>
                                        <p:strVal val="visible"/>
                                      </p:to>
                                    </p:set>
                                    <p:anim calcmode="lin" valueType="num">
                                      <p:cBhvr additive="base">
                                        <p:cTn id="40" dur="500" fill="hold"/>
                                        <p:tgtEl>
                                          <p:spTgt spid="11">
                                            <p:txEl>
                                              <p:pRg st="3" end="3"/>
                                            </p:txEl>
                                          </p:spTgt>
                                        </p:tgtEl>
                                        <p:attrNameLst>
                                          <p:attrName>ppt_x</p:attrName>
                                        </p:attrNameLst>
                                      </p:cBhvr>
                                      <p:tavLst>
                                        <p:tav tm="0">
                                          <p:val>
                                            <p:strVal val="1+#ppt_w/2"/>
                                          </p:val>
                                        </p:tav>
                                        <p:tav tm="100000">
                                          <p:val>
                                            <p:strVal val="#ppt_x"/>
                                          </p:val>
                                        </p:tav>
                                      </p:tavLst>
                                    </p:anim>
                                    <p:anim calcmode="lin" valueType="num">
                                      <p:cBhvr additive="base">
                                        <p:cTn id="41" dur="500" fill="hold"/>
                                        <p:tgtEl>
                                          <p:spTgt spid="11">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42" fill="hold">
                      <p:stCondLst>
                        <p:cond delay="indefinite"/>
                      </p:stCondLst>
                      <p:childTnLst>
                        <p:par>
                          <p:cTn id="43" fill="hold">
                            <p:stCondLst>
                              <p:cond delay="0"/>
                            </p:stCondLst>
                            <p:childTnLst>
                              <p:par>
                                <p:cTn id="44" presetID="2" presetClass="entr" presetSubtype="2" fill="hold" grpId="0" nodeType="clickEffect">
                                  <p:stCondLst>
                                    <p:cond delay="0"/>
                                  </p:stCondLst>
                                  <p:childTnLst>
                                    <p:set>
                                      <p:cBhvr>
                                        <p:cTn id="45" dur="1" fill="hold">
                                          <p:stCondLst>
                                            <p:cond delay="0"/>
                                          </p:stCondLst>
                                        </p:cTn>
                                        <p:tgtEl>
                                          <p:spTgt spid="11">
                                            <p:txEl>
                                              <p:pRg st="4" end="4"/>
                                            </p:txEl>
                                          </p:spTgt>
                                        </p:tgtEl>
                                        <p:attrNameLst>
                                          <p:attrName>style.visibility</p:attrName>
                                        </p:attrNameLst>
                                      </p:cBhvr>
                                      <p:to>
                                        <p:strVal val="visible"/>
                                      </p:to>
                                    </p:set>
                                    <p:anim calcmode="lin" valueType="num">
                                      <p:cBhvr additive="base">
                                        <p:cTn id="46" dur="500" fill="hold"/>
                                        <p:tgtEl>
                                          <p:spTgt spid="11">
                                            <p:txEl>
                                              <p:pRg st="4" end="4"/>
                                            </p:txEl>
                                          </p:spTgt>
                                        </p:tgtEl>
                                        <p:attrNameLst>
                                          <p:attrName>ppt_x</p:attrName>
                                        </p:attrNameLst>
                                      </p:cBhvr>
                                      <p:tavLst>
                                        <p:tav tm="0">
                                          <p:val>
                                            <p:strVal val="1+#ppt_w/2"/>
                                          </p:val>
                                        </p:tav>
                                        <p:tav tm="100000">
                                          <p:val>
                                            <p:strVal val="#ppt_x"/>
                                          </p:val>
                                        </p:tav>
                                      </p:tavLst>
                                    </p:anim>
                                    <p:anim calcmode="lin" valueType="num">
                                      <p:cBhvr additive="base">
                                        <p:cTn id="47" dur="500" fill="hold"/>
                                        <p:tgtEl>
                                          <p:spTgt spid="11">
                                            <p:txEl>
                                              <p:pRg st="4" end="4"/>
                                            </p:txEl>
                                          </p:spTgt>
                                        </p:tgtEl>
                                        <p:attrNameLst>
                                          <p:attrName>ppt_y</p:attrName>
                                        </p:attrNameLst>
                                      </p:cBhvr>
                                      <p:tavLst>
                                        <p:tav tm="0">
                                          <p:val>
                                            <p:strVal val="#ppt_y"/>
                                          </p:val>
                                        </p:tav>
                                        <p:tav tm="100000">
                                          <p:val>
                                            <p:strVal val="#ppt_y"/>
                                          </p:val>
                                        </p:tav>
                                      </p:tavLst>
                                    </p:anim>
                                  </p:childTnLst>
                                </p:cTn>
                              </p:par>
                            </p:childTnLst>
                          </p:cTn>
                        </p:par>
                        <p:par>
                          <p:cTn id="48" fill="hold">
                            <p:stCondLst>
                              <p:cond delay="500"/>
                            </p:stCondLst>
                            <p:childTnLst>
                              <p:par>
                                <p:cTn id="49" presetID="2" presetClass="entr" presetSubtype="2" fill="hold" grpId="0" nodeType="afterEffect">
                                  <p:stCondLst>
                                    <p:cond delay="0"/>
                                  </p:stCondLst>
                                  <p:childTnLst>
                                    <p:set>
                                      <p:cBhvr>
                                        <p:cTn id="50" dur="1" fill="hold">
                                          <p:stCondLst>
                                            <p:cond delay="0"/>
                                          </p:stCondLst>
                                        </p:cTn>
                                        <p:tgtEl>
                                          <p:spTgt spid="11">
                                            <p:txEl>
                                              <p:pRg st="5" end="5"/>
                                            </p:txEl>
                                          </p:spTgt>
                                        </p:tgtEl>
                                        <p:attrNameLst>
                                          <p:attrName>style.visibility</p:attrName>
                                        </p:attrNameLst>
                                      </p:cBhvr>
                                      <p:to>
                                        <p:strVal val="visible"/>
                                      </p:to>
                                    </p:set>
                                    <p:anim calcmode="lin" valueType="num">
                                      <p:cBhvr additive="base">
                                        <p:cTn id="51" dur="500" fill="hold"/>
                                        <p:tgtEl>
                                          <p:spTgt spid="11">
                                            <p:txEl>
                                              <p:pRg st="5" end="5"/>
                                            </p:txEl>
                                          </p:spTgt>
                                        </p:tgtEl>
                                        <p:attrNameLst>
                                          <p:attrName>ppt_x</p:attrName>
                                        </p:attrNameLst>
                                      </p:cBhvr>
                                      <p:tavLst>
                                        <p:tav tm="0">
                                          <p:val>
                                            <p:strVal val="1+#ppt_w/2"/>
                                          </p:val>
                                        </p:tav>
                                        <p:tav tm="100000">
                                          <p:val>
                                            <p:strVal val="#ppt_x"/>
                                          </p:val>
                                        </p:tav>
                                      </p:tavLst>
                                    </p:anim>
                                    <p:anim calcmode="lin" valueType="num">
                                      <p:cBhvr additive="base">
                                        <p:cTn id="52" dur="500" fill="hold"/>
                                        <p:tgtEl>
                                          <p:spTgt spid="11">
                                            <p:txEl>
                                              <p:pRg st="5" end="5"/>
                                            </p:txEl>
                                          </p:spTgt>
                                        </p:tgtEl>
                                        <p:attrNameLst>
                                          <p:attrName>ppt_y</p:attrName>
                                        </p:attrNameLst>
                                      </p:cBhvr>
                                      <p:tavLst>
                                        <p:tav tm="0">
                                          <p:val>
                                            <p:strVal val="#ppt_y"/>
                                          </p:val>
                                        </p:tav>
                                        <p:tav tm="100000">
                                          <p:val>
                                            <p:strVal val="#ppt_y"/>
                                          </p:val>
                                        </p:tav>
                                      </p:tavLst>
                                    </p:anim>
                                  </p:childTnLst>
                                </p:cTn>
                              </p:par>
                            </p:childTnLst>
                          </p:cTn>
                        </p:par>
                      </p:childTnLst>
                    </p:cTn>
                  </p:par>
                  <p:par>
                    <p:cTn id="53" fill="hold">
                      <p:stCondLst>
                        <p:cond delay="indefinite"/>
                      </p:stCondLst>
                      <p:childTnLst>
                        <p:par>
                          <p:cTn id="54" fill="hold">
                            <p:stCondLst>
                              <p:cond delay="0"/>
                            </p:stCondLst>
                            <p:childTnLst>
                              <p:par>
                                <p:cTn id="55" presetID="2" presetClass="entr" presetSubtype="2" fill="hold" grpId="0" nodeType="clickEffect">
                                  <p:stCondLst>
                                    <p:cond delay="0"/>
                                  </p:stCondLst>
                                  <p:childTnLst>
                                    <p:set>
                                      <p:cBhvr>
                                        <p:cTn id="56" dur="1" fill="hold">
                                          <p:stCondLst>
                                            <p:cond delay="0"/>
                                          </p:stCondLst>
                                        </p:cTn>
                                        <p:tgtEl>
                                          <p:spTgt spid="11">
                                            <p:txEl>
                                              <p:pRg st="6" end="6"/>
                                            </p:txEl>
                                          </p:spTgt>
                                        </p:tgtEl>
                                        <p:attrNameLst>
                                          <p:attrName>style.visibility</p:attrName>
                                        </p:attrNameLst>
                                      </p:cBhvr>
                                      <p:to>
                                        <p:strVal val="visible"/>
                                      </p:to>
                                    </p:set>
                                    <p:anim calcmode="lin" valueType="num">
                                      <p:cBhvr additive="base">
                                        <p:cTn id="57" dur="500" fill="hold"/>
                                        <p:tgtEl>
                                          <p:spTgt spid="11">
                                            <p:txEl>
                                              <p:pRg st="6" end="6"/>
                                            </p:txEl>
                                          </p:spTgt>
                                        </p:tgtEl>
                                        <p:attrNameLst>
                                          <p:attrName>ppt_x</p:attrName>
                                        </p:attrNameLst>
                                      </p:cBhvr>
                                      <p:tavLst>
                                        <p:tav tm="0">
                                          <p:val>
                                            <p:strVal val="1+#ppt_w/2"/>
                                          </p:val>
                                        </p:tav>
                                        <p:tav tm="100000">
                                          <p:val>
                                            <p:strVal val="#ppt_x"/>
                                          </p:val>
                                        </p:tav>
                                      </p:tavLst>
                                    </p:anim>
                                    <p:anim calcmode="lin" valueType="num">
                                      <p:cBhvr additive="base">
                                        <p:cTn id="58" dur="500" fill="hold"/>
                                        <p:tgtEl>
                                          <p:spTgt spid="11">
                                            <p:txEl>
                                              <p:pRg st="6" end="6"/>
                                            </p:txEl>
                                          </p:spTgt>
                                        </p:tgtEl>
                                        <p:attrNameLst>
                                          <p:attrName>ppt_y</p:attrName>
                                        </p:attrNameLst>
                                      </p:cBhvr>
                                      <p:tavLst>
                                        <p:tav tm="0">
                                          <p:val>
                                            <p:strVal val="#ppt_y"/>
                                          </p:val>
                                        </p:tav>
                                        <p:tav tm="100000">
                                          <p:val>
                                            <p:strVal val="#ppt_y"/>
                                          </p:val>
                                        </p:tav>
                                      </p:tavLst>
                                    </p:anim>
                                  </p:childTnLst>
                                </p:cTn>
                              </p:par>
                            </p:childTnLst>
                          </p:cTn>
                        </p:par>
                        <p:par>
                          <p:cTn id="59" fill="hold">
                            <p:stCondLst>
                              <p:cond delay="500"/>
                            </p:stCondLst>
                            <p:childTnLst>
                              <p:par>
                                <p:cTn id="60" presetID="2" presetClass="entr" presetSubtype="2" fill="hold" grpId="0" nodeType="afterEffect">
                                  <p:stCondLst>
                                    <p:cond delay="0"/>
                                  </p:stCondLst>
                                  <p:childTnLst>
                                    <p:set>
                                      <p:cBhvr>
                                        <p:cTn id="61" dur="1" fill="hold">
                                          <p:stCondLst>
                                            <p:cond delay="0"/>
                                          </p:stCondLst>
                                        </p:cTn>
                                        <p:tgtEl>
                                          <p:spTgt spid="11">
                                            <p:txEl>
                                              <p:pRg st="7" end="7"/>
                                            </p:txEl>
                                          </p:spTgt>
                                        </p:tgtEl>
                                        <p:attrNameLst>
                                          <p:attrName>style.visibility</p:attrName>
                                        </p:attrNameLst>
                                      </p:cBhvr>
                                      <p:to>
                                        <p:strVal val="visible"/>
                                      </p:to>
                                    </p:set>
                                    <p:anim calcmode="lin" valueType="num">
                                      <p:cBhvr additive="base">
                                        <p:cTn id="62" dur="500" fill="hold"/>
                                        <p:tgtEl>
                                          <p:spTgt spid="11">
                                            <p:txEl>
                                              <p:pRg st="7" end="7"/>
                                            </p:txEl>
                                          </p:spTgt>
                                        </p:tgtEl>
                                        <p:attrNameLst>
                                          <p:attrName>ppt_x</p:attrName>
                                        </p:attrNameLst>
                                      </p:cBhvr>
                                      <p:tavLst>
                                        <p:tav tm="0">
                                          <p:val>
                                            <p:strVal val="1+#ppt_w/2"/>
                                          </p:val>
                                        </p:tav>
                                        <p:tav tm="100000">
                                          <p:val>
                                            <p:strVal val="#ppt_x"/>
                                          </p:val>
                                        </p:tav>
                                      </p:tavLst>
                                    </p:anim>
                                    <p:anim calcmode="lin" valueType="num">
                                      <p:cBhvr additive="base">
                                        <p:cTn id="63" dur="500" fill="hold"/>
                                        <p:tgtEl>
                                          <p:spTgt spid="11">
                                            <p:txEl>
                                              <p:pRg st="7" end="7"/>
                                            </p:txEl>
                                          </p:spTgt>
                                        </p:tgtEl>
                                        <p:attrNameLst>
                                          <p:attrName>ppt_y</p:attrName>
                                        </p:attrNameLst>
                                      </p:cBhvr>
                                      <p:tavLst>
                                        <p:tav tm="0">
                                          <p:val>
                                            <p:strVal val="#ppt_y"/>
                                          </p:val>
                                        </p:tav>
                                        <p:tav tm="100000">
                                          <p:val>
                                            <p:strVal val="#ppt_y"/>
                                          </p:val>
                                        </p:tav>
                                      </p:tavLst>
                                    </p:anim>
                                  </p:childTnLst>
                                </p:cTn>
                              </p:par>
                            </p:childTnLst>
                          </p:cTn>
                        </p:par>
                      </p:childTnLst>
                    </p:cTn>
                  </p:par>
                  <p:par>
                    <p:cTn id="64" fill="hold">
                      <p:stCondLst>
                        <p:cond delay="indefinite"/>
                      </p:stCondLst>
                      <p:childTnLst>
                        <p:par>
                          <p:cTn id="65" fill="hold">
                            <p:stCondLst>
                              <p:cond delay="0"/>
                            </p:stCondLst>
                            <p:childTnLst>
                              <p:par>
                                <p:cTn id="66" presetID="2" presetClass="entr" presetSubtype="2" fill="hold" grpId="0" nodeType="clickEffect">
                                  <p:stCondLst>
                                    <p:cond delay="0"/>
                                  </p:stCondLst>
                                  <p:childTnLst>
                                    <p:set>
                                      <p:cBhvr>
                                        <p:cTn id="67" dur="1" fill="hold">
                                          <p:stCondLst>
                                            <p:cond delay="0"/>
                                          </p:stCondLst>
                                        </p:cTn>
                                        <p:tgtEl>
                                          <p:spTgt spid="11">
                                            <p:txEl>
                                              <p:pRg st="8" end="8"/>
                                            </p:txEl>
                                          </p:spTgt>
                                        </p:tgtEl>
                                        <p:attrNameLst>
                                          <p:attrName>style.visibility</p:attrName>
                                        </p:attrNameLst>
                                      </p:cBhvr>
                                      <p:to>
                                        <p:strVal val="visible"/>
                                      </p:to>
                                    </p:set>
                                    <p:anim calcmode="lin" valueType="num">
                                      <p:cBhvr additive="base">
                                        <p:cTn id="68" dur="500" fill="hold"/>
                                        <p:tgtEl>
                                          <p:spTgt spid="11">
                                            <p:txEl>
                                              <p:pRg st="8" end="8"/>
                                            </p:txEl>
                                          </p:spTgt>
                                        </p:tgtEl>
                                        <p:attrNameLst>
                                          <p:attrName>ppt_x</p:attrName>
                                        </p:attrNameLst>
                                      </p:cBhvr>
                                      <p:tavLst>
                                        <p:tav tm="0">
                                          <p:val>
                                            <p:strVal val="1+#ppt_w/2"/>
                                          </p:val>
                                        </p:tav>
                                        <p:tav tm="100000">
                                          <p:val>
                                            <p:strVal val="#ppt_x"/>
                                          </p:val>
                                        </p:tav>
                                      </p:tavLst>
                                    </p:anim>
                                    <p:anim calcmode="lin" valueType="num">
                                      <p:cBhvr additive="base">
                                        <p:cTn id="69" dur="500" fill="hold"/>
                                        <p:tgtEl>
                                          <p:spTgt spid="11">
                                            <p:txEl>
                                              <p:pRg st="8" end="8"/>
                                            </p:txEl>
                                          </p:spTgt>
                                        </p:tgtEl>
                                        <p:attrNameLst>
                                          <p:attrName>ppt_y</p:attrName>
                                        </p:attrNameLst>
                                      </p:cBhvr>
                                      <p:tavLst>
                                        <p:tav tm="0">
                                          <p:val>
                                            <p:strVal val="#ppt_y"/>
                                          </p:val>
                                        </p:tav>
                                        <p:tav tm="100000">
                                          <p:val>
                                            <p:strVal val="#ppt_y"/>
                                          </p:val>
                                        </p:tav>
                                      </p:tavLst>
                                    </p:anim>
                                  </p:childTnLst>
                                </p:cTn>
                              </p:par>
                            </p:childTnLst>
                          </p:cTn>
                        </p:par>
                        <p:par>
                          <p:cTn id="70" fill="hold">
                            <p:stCondLst>
                              <p:cond delay="500"/>
                            </p:stCondLst>
                            <p:childTnLst>
                              <p:par>
                                <p:cTn id="71" presetID="2" presetClass="entr" presetSubtype="2" fill="hold" grpId="0" nodeType="afterEffect">
                                  <p:stCondLst>
                                    <p:cond delay="0"/>
                                  </p:stCondLst>
                                  <p:childTnLst>
                                    <p:set>
                                      <p:cBhvr>
                                        <p:cTn id="72" dur="1" fill="hold">
                                          <p:stCondLst>
                                            <p:cond delay="0"/>
                                          </p:stCondLst>
                                        </p:cTn>
                                        <p:tgtEl>
                                          <p:spTgt spid="11">
                                            <p:txEl>
                                              <p:pRg st="9" end="9"/>
                                            </p:txEl>
                                          </p:spTgt>
                                        </p:tgtEl>
                                        <p:attrNameLst>
                                          <p:attrName>style.visibility</p:attrName>
                                        </p:attrNameLst>
                                      </p:cBhvr>
                                      <p:to>
                                        <p:strVal val="visible"/>
                                      </p:to>
                                    </p:set>
                                    <p:anim calcmode="lin" valueType="num">
                                      <p:cBhvr additive="base">
                                        <p:cTn id="73" dur="500" fill="hold"/>
                                        <p:tgtEl>
                                          <p:spTgt spid="11">
                                            <p:txEl>
                                              <p:pRg st="9" end="9"/>
                                            </p:txEl>
                                          </p:spTgt>
                                        </p:tgtEl>
                                        <p:attrNameLst>
                                          <p:attrName>ppt_x</p:attrName>
                                        </p:attrNameLst>
                                      </p:cBhvr>
                                      <p:tavLst>
                                        <p:tav tm="0">
                                          <p:val>
                                            <p:strVal val="1+#ppt_w/2"/>
                                          </p:val>
                                        </p:tav>
                                        <p:tav tm="100000">
                                          <p:val>
                                            <p:strVal val="#ppt_x"/>
                                          </p:val>
                                        </p:tav>
                                      </p:tavLst>
                                    </p:anim>
                                    <p:anim calcmode="lin" valueType="num">
                                      <p:cBhvr additive="base">
                                        <p:cTn id="74" dur="500" fill="hold"/>
                                        <p:tgtEl>
                                          <p:spTgt spid="11">
                                            <p:txEl>
                                              <p:pRg st="9" end="9"/>
                                            </p:txEl>
                                          </p:spTgt>
                                        </p:tgtEl>
                                        <p:attrNameLst>
                                          <p:attrName>ppt_y</p:attrName>
                                        </p:attrNameLst>
                                      </p:cBhvr>
                                      <p:tavLst>
                                        <p:tav tm="0">
                                          <p:val>
                                            <p:strVal val="#ppt_y"/>
                                          </p:val>
                                        </p:tav>
                                        <p:tav tm="100000">
                                          <p:val>
                                            <p:strVal val="#ppt_y"/>
                                          </p:val>
                                        </p:tav>
                                      </p:tavLst>
                                    </p:anim>
                                  </p:childTnLst>
                                </p:cTn>
                              </p:par>
                            </p:childTnLst>
                          </p:cTn>
                        </p:par>
                      </p:childTnLst>
                    </p:cTn>
                  </p:par>
                  <p:par>
                    <p:cTn id="75" fill="hold">
                      <p:stCondLst>
                        <p:cond delay="indefinite"/>
                      </p:stCondLst>
                      <p:childTnLst>
                        <p:par>
                          <p:cTn id="76" fill="hold">
                            <p:stCondLst>
                              <p:cond delay="0"/>
                            </p:stCondLst>
                            <p:childTnLst>
                              <p:par>
                                <p:cTn id="77" presetID="2" presetClass="entr" presetSubtype="2" fill="hold" grpId="0" nodeType="clickEffect">
                                  <p:stCondLst>
                                    <p:cond delay="0"/>
                                  </p:stCondLst>
                                  <p:childTnLst>
                                    <p:set>
                                      <p:cBhvr>
                                        <p:cTn id="78" dur="1" fill="hold">
                                          <p:stCondLst>
                                            <p:cond delay="0"/>
                                          </p:stCondLst>
                                        </p:cTn>
                                        <p:tgtEl>
                                          <p:spTgt spid="11">
                                            <p:txEl>
                                              <p:pRg st="10" end="10"/>
                                            </p:txEl>
                                          </p:spTgt>
                                        </p:tgtEl>
                                        <p:attrNameLst>
                                          <p:attrName>style.visibility</p:attrName>
                                        </p:attrNameLst>
                                      </p:cBhvr>
                                      <p:to>
                                        <p:strVal val="visible"/>
                                      </p:to>
                                    </p:set>
                                    <p:anim calcmode="lin" valueType="num">
                                      <p:cBhvr additive="base">
                                        <p:cTn id="79" dur="500" fill="hold"/>
                                        <p:tgtEl>
                                          <p:spTgt spid="11">
                                            <p:txEl>
                                              <p:pRg st="10" end="10"/>
                                            </p:txEl>
                                          </p:spTgt>
                                        </p:tgtEl>
                                        <p:attrNameLst>
                                          <p:attrName>ppt_x</p:attrName>
                                        </p:attrNameLst>
                                      </p:cBhvr>
                                      <p:tavLst>
                                        <p:tav tm="0">
                                          <p:val>
                                            <p:strVal val="1+#ppt_w/2"/>
                                          </p:val>
                                        </p:tav>
                                        <p:tav tm="100000">
                                          <p:val>
                                            <p:strVal val="#ppt_x"/>
                                          </p:val>
                                        </p:tav>
                                      </p:tavLst>
                                    </p:anim>
                                    <p:anim calcmode="lin" valueType="num">
                                      <p:cBhvr additive="base">
                                        <p:cTn id="80" dur="500" fill="hold"/>
                                        <p:tgtEl>
                                          <p:spTgt spid="11">
                                            <p:txEl>
                                              <p:pRg st="10" end="10"/>
                                            </p:txEl>
                                          </p:spTgt>
                                        </p:tgtEl>
                                        <p:attrNameLst>
                                          <p:attrName>ppt_y</p:attrName>
                                        </p:attrNameLst>
                                      </p:cBhvr>
                                      <p:tavLst>
                                        <p:tav tm="0">
                                          <p:val>
                                            <p:strVal val="#ppt_y"/>
                                          </p:val>
                                        </p:tav>
                                        <p:tav tm="100000">
                                          <p:val>
                                            <p:strVal val="#ppt_y"/>
                                          </p:val>
                                        </p:tav>
                                      </p:tavLst>
                                    </p:anim>
                                  </p:childTnLst>
                                </p:cTn>
                              </p:par>
                            </p:childTnLst>
                          </p:cTn>
                        </p:par>
                        <p:par>
                          <p:cTn id="81" fill="hold">
                            <p:stCondLst>
                              <p:cond delay="500"/>
                            </p:stCondLst>
                            <p:childTnLst>
                              <p:par>
                                <p:cTn id="82" presetID="2" presetClass="entr" presetSubtype="2" fill="hold" grpId="0" nodeType="afterEffect">
                                  <p:stCondLst>
                                    <p:cond delay="0"/>
                                  </p:stCondLst>
                                  <p:childTnLst>
                                    <p:set>
                                      <p:cBhvr>
                                        <p:cTn id="83" dur="1" fill="hold">
                                          <p:stCondLst>
                                            <p:cond delay="0"/>
                                          </p:stCondLst>
                                        </p:cTn>
                                        <p:tgtEl>
                                          <p:spTgt spid="11">
                                            <p:txEl>
                                              <p:pRg st="11" end="11"/>
                                            </p:txEl>
                                          </p:spTgt>
                                        </p:tgtEl>
                                        <p:attrNameLst>
                                          <p:attrName>style.visibility</p:attrName>
                                        </p:attrNameLst>
                                      </p:cBhvr>
                                      <p:to>
                                        <p:strVal val="visible"/>
                                      </p:to>
                                    </p:set>
                                    <p:anim calcmode="lin" valueType="num">
                                      <p:cBhvr additive="base">
                                        <p:cTn id="84" dur="500" fill="hold"/>
                                        <p:tgtEl>
                                          <p:spTgt spid="11">
                                            <p:txEl>
                                              <p:pRg st="11" end="11"/>
                                            </p:txEl>
                                          </p:spTgt>
                                        </p:tgtEl>
                                        <p:attrNameLst>
                                          <p:attrName>ppt_x</p:attrName>
                                        </p:attrNameLst>
                                      </p:cBhvr>
                                      <p:tavLst>
                                        <p:tav tm="0">
                                          <p:val>
                                            <p:strVal val="1+#ppt_w/2"/>
                                          </p:val>
                                        </p:tav>
                                        <p:tav tm="100000">
                                          <p:val>
                                            <p:strVal val="#ppt_x"/>
                                          </p:val>
                                        </p:tav>
                                      </p:tavLst>
                                    </p:anim>
                                    <p:anim calcmode="lin" valueType="num">
                                      <p:cBhvr additive="base">
                                        <p:cTn id="85" dur="500" fill="hold"/>
                                        <p:tgtEl>
                                          <p:spTgt spid="11">
                                            <p:txEl>
                                              <p:pRg st="11" end="11"/>
                                            </p:txEl>
                                          </p:spTgt>
                                        </p:tgtEl>
                                        <p:attrNameLst>
                                          <p:attrName>ppt_y</p:attrName>
                                        </p:attrNameLst>
                                      </p:cBhvr>
                                      <p:tavLst>
                                        <p:tav tm="0">
                                          <p:val>
                                            <p:strVal val="#ppt_y"/>
                                          </p:val>
                                        </p:tav>
                                        <p:tav tm="100000">
                                          <p:val>
                                            <p:strVal val="#ppt_y"/>
                                          </p:val>
                                        </p:tav>
                                      </p:tavLst>
                                    </p:anim>
                                  </p:childTnLst>
                                </p:cTn>
                              </p:par>
                            </p:childTnLst>
                          </p:cTn>
                        </p:par>
                      </p:childTnLst>
                    </p:cTn>
                  </p:par>
                  <p:par>
                    <p:cTn id="86" fill="hold">
                      <p:stCondLst>
                        <p:cond delay="indefinite"/>
                      </p:stCondLst>
                      <p:childTnLst>
                        <p:par>
                          <p:cTn id="87" fill="hold">
                            <p:stCondLst>
                              <p:cond delay="0"/>
                            </p:stCondLst>
                            <p:childTnLst>
                              <p:par>
                                <p:cTn id="88" presetID="2" presetClass="entr" presetSubtype="2" fill="hold" grpId="0" nodeType="clickEffect">
                                  <p:stCondLst>
                                    <p:cond delay="0"/>
                                  </p:stCondLst>
                                  <p:childTnLst>
                                    <p:set>
                                      <p:cBhvr>
                                        <p:cTn id="89" dur="1" fill="hold">
                                          <p:stCondLst>
                                            <p:cond delay="0"/>
                                          </p:stCondLst>
                                        </p:cTn>
                                        <p:tgtEl>
                                          <p:spTgt spid="11">
                                            <p:txEl>
                                              <p:pRg st="12" end="12"/>
                                            </p:txEl>
                                          </p:spTgt>
                                        </p:tgtEl>
                                        <p:attrNameLst>
                                          <p:attrName>style.visibility</p:attrName>
                                        </p:attrNameLst>
                                      </p:cBhvr>
                                      <p:to>
                                        <p:strVal val="visible"/>
                                      </p:to>
                                    </p:set>
                                    <p:anim calcmode="lin" valueType="num">
                                      <p:cBhvr additive="base">
                                        <p:cTn id="90" dur="500" fill="hold"/>
                                        <p:tgtEl>
                                          <p:spTgt spid="11">
                                            <p:txEl>
                                              <p:pRg st="12" end="12"/>
                                            </p:txEl>
                                          </p:spTgt>
                                        </p:tgtEl>
                                        <p:attrNameLst>
                                          <p:attrName>ppt_x</p:attrName>
                                        </p:attrNameLst>
                                      </p:cBhvr>
                                      <p:tavLst>
                                        <p:tav tm="0">
                                          <p:val>
                                            <p:strVal val="1+#ppt_w/2"/>
                                          </p:val>
                                        </p:tav>
                                        <p:tav tm="100000">
                                          <p:val>
                                            <p:strVal val="#ppt_x"/>
                                          </p:val>
                                        </p:tav>
                                      </p:tavLst>
                                    </p:anim>
                                    <p:anim calcmode="lin" valueType="num">
                                      <p:cBhvr additive="base">
                                        <p:cTn id="91" dur="500" fill="hold"/>
                                        <p:tgtEl>
                                          <p:spTgt spid="11">
                                            <p:txEl>
                                              <p:pRg st="12" end="12"/>
                                            </p:txEl>
                                          </p:spTgt>
                                        </p:tgtEl>
                                        <p:attrNameLst>
                                          <p:attrName>ppt_y</p:attrName>
                                        </p:attrNameLst>
                                      </p:cBhvr>
                                      <p:tavLst>
                                        <p:tav tm="0">
                                          <p:val>
                                            <p:strVal val="#ppt_y"/>
                                          </p:val>
                                        </p:tav>
                                        <p:tav tm="100000">
                                          <p:val>
                                            <p:strVal val="#ppt_y"/>
                                          </p:val>
                                        </p:tav>
                                      </p:tavLst>
                                    </p:anim>
                                  </p:childTnLst>
                                </p:cTn>
                              </p:par>
                            </p:childTnLst>
                          </p:cTn>
                        </p:par>
                        <p:par>
                          <p:cTn id="92" fill="hold">
                            <p:stCondLst>
                              <p:cond delay="500"/>
                            </p:stCondLst>
                            <p:childTnLst>
                              <p:par>
                                <p:cTn id="93" presetID="2" presetClass="entr" presetSubtype="2" fill="hold" grpId="0" nodeType="afterEffect">
                                  <p:stCondLst>
                                    <p:cond delay="0"/>
                                  </p:stCondLst>
                                  <p:childTnLst>
                                    <p:set>
                                      <p:cBhvr>
                                        <p:cTn id="94" dur="1" fill="hold">
                                          <p:stCondLst>
                                            <p:cond delay="0"/>
                                          </p:stCondLst>
                                        </p:cTn>
                                        <p:tgtEl>
                                          <p:spTgt spid="11">
                                            <p:txEl>
                                              <p:pRg st="13" end="13"/>
                                            </p:txEl>
                                          </p:spTgt>
                                        </p:tgtEl>
                                        <p:attrNameLst>
                                          <p:attrName>style.visibility</p:attrName>
                                        </p:attrNameLst>
                                      </p:cBhvr>
                                      <p:to>
                                        <p:strVal val="visible"/>
                                      </p:to>
                                    </p:set>
                                    <p:anim calcmode="lin" valueType="num">
                                      <p:cBhvr additive="base">
                                        <p:cTn id="95" dur="500" fill="hold"/>
                                        <p:tgtEl>
                                          <p:spTgt spid="11">
                                            <p:txEl>
                                              <p:pRg st="13" end="13"/>
                                            </p:txEl>
                                          </p:spTgt>
                                        </p:tgtEl>
                                        <p:attrNameLst>
                                          <p:attrName>ppt_x</p:attrName>
                                        </p:attrNameLst>
                                      </p:cBhvr>
                                      <p:tavLst>
                                        <p:tav tm="0">
                                          <p:val>
                                            <p:strVal val="1+#ppt_w/2"/>
                                          </p:val>
                                        </p:tav>
                                        <p:tav tm="100000">
                                          <p:val>
                                            <p:strVal val="#ppt_x"/>
                                          </p:val>
                                        </p:tav>
                                      </p:tavLst>
                                    </p:anim>
                                    <p:anim calcmode="lin" valueType="num">
                                      <p:cBhvr additive="base">
                                        <p:cTn id="96" dur="500" fill="hold"/>
                                        <p:tgtEl>
                                          <p:spTgt spid="11">
                                            <p:txEl>
                                              <p:pRg st="13" end="13"/>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43" grpId="0"/>
      <p:bldP spid="11" grpId="0" uiExpand="1"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1D57F5AC-88E4-324E-81CA-E4297F19EC8E}"/>
              </a:ext>
            </a:extLst>
          </p:cNvPr>
          <p:cNvPicPr>
            <a:picLocks noChangeAspect="1"/>
          </p:cNvPicPr>
          <p:nvPr/>
        </p:nvPicPr>
        <p:blipFill>
          <a:blip r:embed="rId3" cstate="print">
            <a:alphaModFix amt="28000"/>
            <a:extLst>
              <a:ext uri="{28A0092B-C50C-407E-A947-70E740481C1C}">
                <a14:useLocalDpi xmlns:a14="http://schemas.microsoft.com/office/drawing/2010/main" val="0"/>
              </a:ext>
            </a:extLst>
          </a:blip>
          <a:stretch>
            <a:fillRect/>
          </a:stretch>
        </p:blipFill>
        <p:spPr>
          <a:xfrm>
            <a:off x="-5834232" y="-78273"/>
            <a:ext cx="14041665" cy="15049440"/>
          </a:xfrm>
          <a:prstGeom prst="rect">
            <a:avLst/>
          </a:prstGeom>
        </p:spPr>
      </p:pic>
      <p:sp>
        <p:nvSpPr>
          <p:cNvPr id="68" name="Shape 68"/>
          <p:cNvSpPr/>
          <p:nvPr/>
        </p:nvSpPr>
        <p:spPr>
          <a:xfrm>
            <a:off x="11145213" y="2074697"/>
            <a:ext cx="12184670" cy="9207173"/>
          </a:xfrm>
          <a:prstGeom prst="rect">
            <a:avLst/>
          </a:prstGeom>
          <a:ln w="3175">
            <a:miter lim="400000"/>
          </a:ln>
          <a:extLst>
            <a:ext uri="{C572A759-6A51-4108-AA02-DFA0A04FC94B}">
              <ma14:wrappingTextBoxFlag xmlns="" xmlns:ma14="http://schemas.microsoft.com/office/mac/drawingml/2011/main" val="1"/>
            </a:ext>
          </a:extLst>
        </p:spPr>
        <p:txBody>
          <a:bodyPr lIns="38100" tIns="38100" rIns="38100" bIns="38100">
            <a:noAutofit/>
          </a:bodyPr>
          <a:lstStyle>
            <a:lvl1pPr algn="r">
              <a:lnSpc>
                <a:spcPct val="80000"/>
              </a:lnSpc>
              <a:defRPr sz="10000" b="1">
                <a:solidFill>
                  <a:srgbClr val="393941"/>
                </a:solidFill>
                <a:latin typeface="Montserrat-SemiBold"/>
                <a:ea typeface="Montserrat-SemiBold"/>
                <a:cs typeface="Montserrat-SemiBold"/>
                <a:sym typeface="Montserrat-SemiBold"/>
              </a:defRPr>
            </a:lvl1pPr>
          </a:lstStyle>
          <a:p>
            <a:pPr algn="l">
              <a:lnSpc>
                <a:spcPct val="170000"/>
              </a:lnSpc>
            </a:pPr>
            <a:r>
              <a:rPr lang="en-US" sz="4800" dirty="0">
                <a:solidFill>
                  <a:srgbClr val="496F63"/>
                </a:solidFill>
                <a:latin typeface="Arial" panose="020B0604020202020204" pitchFamily="34" charset="0"/>
                <a:cs typeface="Arial" panose="020B0604020202020204" pitchFamily="34" charset="0"/>
              </a:rPr>
              <a:t>Business Survival rests on meeting the ever-changing needs of customers efficiently, using minimal resources</a:t>
            </a:r>
          </a:p>
          <a:p>
            <a:pPr algn="l">
              <a:lnSpc>
                <a:spcPct val="170000"/>
              </a:lnSpc>
            </a:pPr>
            <a:r>
              <a:rPr lang="en-US" sz="4800" dirty="0">
                <a:solidFill>
                  <a:srgbClr val="496F63"/>
                </a:solidFill>
                <a:latin typeface="Arial" panose="020B0604020202020204" pitchFamily="34" charset="0"/>
                <a:cs typeface="Arial" panose="020B0604020202020204" pitchFamily="34" charset="0"/>
              </a:rPr>
              <a:t>This is achieved through internal innovation for the improvement of all processes</a:t>
            </a:r>
            <a:endParaRPr lang="pl-PL" sz="4800" dirty="0">
              <a:solidFill>
                <a:srgbClr val="496F63"/>
              </a:solidFill>
              <a:latin typeface="Arial" panose="020B0604020202020204" pitchFamily="34" charset="0"/>
              <a:cs typeface="Arial" panose="020B0604020202020204" pitchFamily="34" charset="0"/>
            </a:endParaRPr>
          </a:p>
        </p:txBody>
      </p:sp>
      <p:sp>
        <p:nvSpPr>
          <p:cNvPr id="70" name="Shape 70"/>
          <p:cNvSpPr>
            <a:spLocks noGrp="1"/>
          </p:cNvSpPr>
          <p:nvPr>
            <p:ph type="sldNum" sz="quarter" idx="2"/>
          </p:nvPr>
        </p:nvSpPr>
        <p:spPr>
          <a:prstGeom prst="rect">
            <a:avLst/>
          </a:prstGeom>
          <a:extLst>
            <a:ext uri="{C572A759-6A51-4108-AA02-DFA0A04FC94B}">
              <ma14:wrappingTextBoxFlag xmlns="" xmlns:ma14="http://schemas.microsoft.com/office/mac/drawingml/2011/main" val="1"/>
            </a:ext>
          </a:extLst>
        </p:spPr>
        <p:txBody>
          <a:bodyPr/>
          <a:lstStyle/>
          <a:p>
            <a:fld id="{86CB4B4D-7CA3-9044-876B-883B54F8677D}" type="slidenum">
              <a:rPr/>
              <a:pPr/>
              <a:t>2</a:t>
            </a:fld>
            <a:endParaRPr/>
          </a:p>
        </p:txBody>
      </p:sp>
      <p:sp>
        <p:nvSpPr>
          <p:cNvPr id="4" name="Prostokąt 3">
            <a:extLst>
              <a:ext uri="{FF2B5EF4-FFF2-40B4-BE49-F238E27FC236}">
                <a16:creationId xmlns:a16="http://schemas.microsoft.com/office/drawing/2014/main" id="{196EE3EB-0EC8-4C41-BA97-1F7768DA034B}"/>
              </a:ext>
            </a:extLst>
          </p:cNvPr>
          <p:cNvSpPr/>
          <p:nvPr/>
        </p:nvSpPr>
        <p:spPr>
          <a:xfrm>
            <a:off x="2456255" y="10513224"/>
            <a:ext cx="21188117" cy="2862322"/>
          </a:xfrm>
          <a:prstGeom prst="rect">
            <a:avLst/>
          </a:prstGeom>
        </p:spPr>
        <p:txBody>
          <a:bodyPr wrap="square">
            <a:spAutoFit/>
          </a:bodyPr>
          <a:lstStyle/>
          <a:p>
            <a:pPr algn="r"/>
            <a:r>
              <a:rPr lang="pl-PL" sz="9000" b="1" dirty="0" err="1">
                <a:solidFill>
                  <a:srgbClr val="496F63"/>
                </a:solidFill>
                <a:latin typeface="Arial" panose="020B0604020202020204" pitchFamily="34" charset="0"/>
                <a:cs typeface="Arial" panose="020B0604020202020204" pitchFamily="34" charset="0"/>
              </a:rPr>
              <a:t>That’s</a:t>
            </a:r>
            <a:r>
              <a:rPr lang="pl-PL" sz="9000" b="1" dirty="0">
                <a:solidFill>
                  <a:srgbClr val="496F63"/>
                </a:solidFill>
                <a:latin typeface="Arial" panose="020B0604020202020204" pitchFamily="34" charset="0"/>
                <a:cs typeface="Arial" panose="020B0604020202020204" pitchFamily="34" charset="0"/>
              </a:rPr>
              <a:t> </a:t>
            </a:r>
            <a:r>
              <a:rPr lang="pl-PL" sz="9000" b="1" dirty="0" err="1">
                <a:solidFill>
                  <a:srgbClr val="496F63"/>
                </a:solidFill>
                <a:latin typeface="Arial" panose="020B0604020202020204" pitchFamily="34" charset="0"/>
                <a:cs typeface="Arial" panose="020B0604020202020204" pitchFamily="34" charset="0"/>
              </a:rPr>
              <a:t>why</a:t>
            </a:r>
            <a:r>
              <a:rPr lang="pl-PL" sz="9000" b="1" dirty="0">
                <a:solidFill>
                  <a:srgbClr val="496F63"/>
                </a:solidFill>
                <a:latin typeface="Arial" panose="020B0604020202020204" pitchFamily="34" charset="0"/>
                <a:cs typeface="Arial" panose="020B0604020202020204" pitchFamily="34" charset="0"/>
              </a:rPr>
              <a:t> </a:t>
            </a:r>
            <a:r>
              <a:rPr lang="pl-PL" sz="9000" b="1" dirty="0" err="1">
                <a:solidFill>
                  <a:srgbClr val="496F63"/>
                </a:solidFill>
                <a:latin typeface="Arial" panose="020B0604020202020204" pitchFamily="34" charset="0"/>
                <a:cs typeface="Arial" panose="020B0604020202020204" pitchFamily="34" charset="0"/>
              </a:rPr>
              <a:t>there</a:t>
            </a:r>
            <a:r>
              <a:rPr lang="pl-PL" sz="9000" b="1" dirty="0">
                <a:solidFill>
                  <a:srgbClr val="496F63"/>
                </a:solidFill>
                <a:latin typeface="Arial" panose="020B0604020202020204" pitchFamily="34" charset="0"/>
                <a:cs typeface="Arial" panose="020B0604020202020204" pitchFamily="34" charset="0"/>
              </a:rPr>
              <a:t> </a:t>
            </a:r>
            <a:r>
              <a:rPr lang="pl-PL" sz="9000" b="1" dirty="0" err="1">
                <a:solidFill>
                  <a:srgbClr val="496F63"/>
                </a:solidFill>
                <a:latin typeface="Arial" panose="020B0604020202020204" pitchFamily="34" charset="0"/>
                <a:cs typeface="Arial" panose="020B0604020202020204" pitchFamily="34" charset="0"/>
              </a:rPr>
              <a:t>is</a:t>
            </a:r>
            <a:r>
              <a:rPr lang="pl-PL" sz="9000" b="1" dirty="0">
                <a:solidFill>
                  <a:srgbClr val="496F63"/>
                </a:solidFill>
                <a:latin typeface="Arial" panose="020B0604020202020204" pitchFamily="34" charset="0"/>
                <a:cs typeface="Arial" panose="020B0604020202020204" pitchFamily="34" charset="0"/>
              </a:rPr>
              <a:t> a </a:t>
            </a:r>
            <a:r>
              <a:rPr lang="pl-PL" sz="9000" b="1" dirty="0" err="1">
                <a:solidFill>
                  <a:srgbClr val="496F63"/>
                </a:solidFill>
                <a:latin typeface="Arial" panose="020B0604020202020204" pitchFamily="34" charset="0"/>
                <a:cs typeface="Arial" panose="020B0604020202020204" pitchFamily="34" charset="0"/>
              </a:rPr>
              <a:t>need</a:t>
            </a:r>
            <a:r>
              <a:rPr lang="pl-PL" sz="9000" b="1" dirty="0">
                <a:solidFill>
                  <a:srgbClr val="496F63"/>
                </a:solidFill>
                <a:latin typeface="Arial" panose="020B0604020202020204" pitchFamily="34" charset="0"/>
                <a:cs typeface="Arial" panose="020B0604020202020204" pitchFamily="34" charset="0"/>
              </a:rPr>
              <a:t> to Focus on </a:t>
            </a:r>
            <a:r>
              <a:rPr lang="pl-PL" sz="9000" b="1" dirty="0">
                <a:solidFill>
                  <a:srgbClr val="84CAC5"/>
                </a:solidFill>
                <a:latin typeface="Arial" panose="020B0604020202020204" pitchFamily="34" charset="0"/>
                <a:cs typeface="Arial" panose="020B0604020202020204" pitchFamily="34" charset="0"/>
              </a:rPr>
              <a:t>Lean </a:t>
            </a:r>
            <a:r>
              <a:rPr lang="pl-PL" sz="9000" b="1" dirty="0" err="1">
                <a:solidFill>
                  <a:srgbClr val="84CAC5"/>
                </a:solidFill>
                <a:latin typeface="Arial" panose="020B0604020202020204" pitchFamily="34" charset="0"/>
                <a:cs typeface="Arial" panose="020B0604020202020204" pitchFamily="34" charset="0"/>
              </a:rPr>
              <a:t>Innovation</a:t>
            </a:r>
            <a:r>
              <a:rPr lang="pl-PL" sz="9000" b="1" dirty="0">
                <a:solidFill>
                  <a:srgbClr val="84CAC5"/>
                </a:solidFill>
                <a:latin typeface="Arial" panose="020B0604020202020204" pitchFamily="34" charset="0"/>
                <a:cs typeface="Arial" panose="020B0604020202020204" pitchFamily="34" charset="0"/>
              </a:rPr>
              <a:t> </a:t>
            </a:r>
            <a:r>
              <a:rPr lang="pl-PL" sz="9000" b="1" dirty="0" err="1">
                <a:solidFill>
                  <a:srgbClr val="84CAC5"/>
                </a:solidFill>
                <a:latin typeface="Arial" panose="020B0604020202020204" pitchFamily="34" charset="0"/>
                <a:cs typeface="Arial" panose="020B0604020202020204" pitchFamily="34" charset="0"/>
              </a:rPr>
              <a:t>Process</a:t>
            </a:r>
            <a:endParaRPr lang="pl-PL" sz="9000" b="1" dirty="0">
              <a:solidFill>
                <a:srgbClr val="84CAC5"/>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
        <p:nvSpPr>
          <p:cNvPr id="10" name="Shape 68">
            <a:extLst>
              <a:ext uri="{FF2B5EF4-FFF2-40B4-BE49-F238E27FC236}">
                <a16:creationId xmlns:a16="http://schemas.microsoft.com/office/drawing/2014/main" id="{D22A0BDA-DE71-4420-8722-7001C7B196EE}"/>
              </a:ext>
            </a:extLst>
          </p:cNvPr>
          <p:cNvSpPr/>
          <p:nvPr/>
        </p:nvSpPr>
        <p:spPr>
          <a:xfrm>
            <a:off x="2561197" y="5583724"/>
            <a:ext cx="5016463" cy="4445510"/>
          </a:xfrm>
          <a:prstGeom prst="rect">
            <a:avLst/>
          </a:prstGeom>
          <a:ln w="3175">
            <a:miter lim="400000"/>
          </a:ln>
          <a:extLst>
            <a:ext uri="{C572A759-6A51-4108-AA02-DFA0A04FC94B}">
              <ma14:wrappingTextBoxFlag xmlns="" xmlns:ma14="http://schemas.microsoft.com/office/mac/drawingml/2011/main" val="1"/>
            </a:ext>
          </a:extLst>
        </p:spPr>
        <p:txBody>
          <a:bodyPr lIns="38100" tIns="38100" rIns="38100" bIns="38100">
            <a:noAutofit/>
          </a:bodyPr>
          <a:lstStyle>
            <a:lvl1pPr algn="r">
              <a:lnSpc>
                <a:spcPct val="80000"/>
              </a:lnSpc>
              <a:defRPr sz="10000" b="1">
                <a:solidFill>
                  <a:srgbClr val="393941"/>
                </a:solidFill>
                <a:latin typeface="Montserrat-SemiBold"/>
                <a:ea typeface="Montserrat-SemiBold"/>
                <a:cs typeface="Montserrat-SemiBold"/>
                <a:sym typeface="Montserrat-SemiBold"/>
              </a:defRPr>
            </a:lvl1pPr>
          </a:lstStyle>
          <a:p>
            <a:pPr algn="ctr"/>
            <a:r>
              <a:rPr lang="en-US" sz="4000" dirty="0">
                <a:solidFill>
                  <a:srgbClr val="496F63"/>
                </a:solidFill>
                <a:latin typeface="Arial" panose="020B0604020202020204" pitchFamily="34" charset="0"/>
                <a:cs typeface="Arial" panose="020B0604020202020204" pitchFamily="34" charset="0"/>
              </a:rPr>
              <a:t>A </a:t>
            </a:r>
            <a:r>
              <a:rPr lang="en-US" sz="4000" u="sng" dirty="0">
                <a:solidFill>
                  <a:srgbClr val="496F63"/>
                </a:solidFill>
                <a:latin typeface="Arial" panose="020B0604020202020204" pitchFamily="34" charset="0"/>
                <a:cs typeface="Arial" panose="020B0604020202020204" pitchFamily="34" charset="0"/>
              </a:rPr>
              <a:t>process</a:t>
            </a:r>
            <a:r>
              <a:rPr lang="en-US" sz="4000" dirty="0">
                <a:solidFill>
                  <a:srgbClr val="496F63"/>
                </a:solidFill>
                <a:latin typeface="Arial" panose="020B0604020202020204" pitchFamily="34" charset="0"/>
                <a:cs typeface="Arial" panose="020B0604020202020204" pitchFamily="34" charset="0"/>
              </a:rPr>
              <a:t> is a set of consecutive activities that are logically ordered and implemented in order to achieve the intended result from which the client will benefit</a:t>
            </a:r>
            <a:endParaRPr lang="pl-PL" sz="4000" dirty="0">
              <a:solidFill>
                <a:srgbClr val="496F63"/>
              </a:solidFill>
              <a:latin typeface="Arial" panose="020B0604020202020204" pitchFamily="34" charset="0"/>
              <a:cs typeface="Arial" panose="020B0604020202020204" pitchFamily="34" charset="0"/>
            </a:endParaRPr>
          </a:p>
        </p:txBody>
      </p:sp>
      <p:pic>
        <p:nvPicPr>
          <p:cNvPr id="3" name="Obraz 4">
            <a:extLst>
              <a:ext uri="{FF2B5EF4-FFF2-40B4-BE49-F238E27FC236}">
                <a16:creationId xmlns:a16="http://schemas.microsoft.com/office/drawing/2014/main" id="{E59B73A6-79B2-47D9-A2E9-33F4C66BEDB0}"/>
              </a:ext>
            </a:extLst>
          </p:cNvPr>
          <p:cNvPicPr>
            <a:picLocks noChangeAspect="1"/>
          </p:cNvPicPr>
          <p:nvPr/>
        </p:nvPicPr>
        <p:blipFill>
          <a:blip r:embed="rId4"/>
          <a:stretch>
            <a:fillRect/>
          </a:stretch>
        </p:blipFill>
        <p:spPr>
          <a:xfrm rot="2580000">
            <a:off x="5391333" y="1237392"/>
            <a:ext cx="4065917" cy="4226197"/>
          </a:xfrm>
          <a:prstGeom prst="rect">
            <a:avLst/>
          </a:prstGeom>
        </p:spPr>
      </p:pic>
    </p:spTree>
    <p:extLst>
      <p:ext uri="{BB962C8B-B14F-4D97-AF65-F5344CB8AC3E}">
        <p14:creationId xmlns:p14="http://schemas.microsoft.com/office/powerpoint/2010/main" val="12420952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68">
                                            <p:txEl>
                                              <p:pRg st="0" end="0"/>
                                            </p:txEl>
                                          </p:spTgt>
                                        </p:tgtEl>
                                        <p:attrNameLst>
                                          <p:attrName>style.visibility</p:attrName>
                                        </p:attrNameLst>
                                      </p:cBhvr>
                                      <p:to>
                                        <p:strVal val="visible"/>
                                      </p:to>
                                    </p:set>
                                    <p:animEffect transition="in" filter="wipe(up)">
                                      <p:cBhvr>
                                        <p:cTn id="7" dur="1000"/>
                                        <p:tgtEl>
                                          <p:spTgt spid="68">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68">
                                            <p:txEl>
                                              <p:pRg st="1" end="1"/>
                                            </p:txEl>
                                          </p:spTgt>
                                        </p:tgtEl>
                                        <p:attrNameLst>
                                          <p:attrName>style.visibility</p:attrName>
                                        </p:attrNameLst>
                                      </p:cBhvr>
                                      <p:to>
                                        <p:strVal val="visible"/>
                                      </p:to>
                                    </p:set>
                                    <p:animEffect transition="in" filter="wipe(up)">
                                      <p:cBhvr>
                                        <p:cTn id="12" dur="1000"/>
                                        <p:tgtEl>
                                          <p:spTgt spid="68">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42" presetClass="entr" presetSubtype="0" fill="hold" grpId="0"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fade">
                                      <p:cBhvr>
                                        <p:cTn id="17" dur="1000"/>
                                        <p:tgtEl>
                                          <p:spTgt spid="4"/>
                                        </p:tgtEl>
                                      </p:cBhvr>
                                    </p:animEffect>
                                    <p:anim calcmode="lin" valueType="num">
                                      <p:cBhvr>
                                        <p:cTn id="18" dur="1000" fill="hold"/>
                                        <p:tgtEl>
                                          <p:spTgt spid="4"/>
                                        </p:tgtEl>
                                        <p:attrNameLst>
                                          <p:attrName>ppt_x</p:attrName>
                                        </p:attrNameLst>
                                      </p:cBhvr>
                                      <p:tavLst>
                                        <p:tav tm="0">
                                          <p:val>
                                            <p:strVal val="#ppt_x"/>
                                          </p:val>
                                        </p:tav>
                                        <p:tav tm="100000">
                                          <p:val>
                                            <p:strVal val="#ppt_x"/>
                                          </p:val>
                                        </p:tav>
                                      </p:tavLst>
                                    </p:anim>
                                    <p:anim calcmode="lin" valueType="num">
                                      <p:cBhvr>
                                        <p:cTn id="1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2" presetClass="entr" presetSubtype="1" fill="hold" grpId="0" nodeType="clickEffect">
                                  <p:stCondLst>
                                    <p:cond delay="0"/>
                                  </p:stCondLst>
                                  <p:childTnLst>
                                    <p:set>
                                      <p:cBhvr>
                                        <p:cTn id="23" dur="1" fill="hold">
                                          <p:stCondLst>
                                            <p:cond delay="0"/>
                                          </p:stCondLst>
                                        </p:cTn>
                                        <p:tgtEl>
                                          <p:spTgt spid="10"/>
                                        </p:tgtEl>
                                        <p:attrNameLst>
                                          <p:attrName>style.visibility</p:attrName>
                                        </p:attrNameLst>
                                      </p:cBhvr>
                                      <p:to>
                                        <p:strVal val="visible"/>
                                      </p:to>
                                    </p:set>
                                    <p:animEffect transition="in" filter="wipe(up)">
                                      <p:cBhvr>
                                        <p:cTn id="24" dur="2000"/>
                                        <p:tgtEl>
                                          <p:spTgt spid="10"/>
                                        </p:tgtEl>
                                      </p:cBhvr>
                                    </p:animEffect>
                                  </p:childTnLst>
                                </p:cTn>
                              </p:par>
                              <p:par>
                                <p:cTn id="25" presetID="21" presetClass="entr" presetSubtype="1" fill="hold" nodeType="withEffect">
                                  <p:stCondLst>
                                    <p:cond delay="0"/>
                                  </p:stCondLst>
                                  <p:childTnLst>
                                    <p:set>
                                      <p:cBhvr>
                                        <p:cTn id="26" dur="1" fill="hold">
                                          <p:stCondLst>
                                            <p:cond delay="0"/>
                                          </p:stCondLst>
                                        </p:cTn>
                                        <p:tgtEl>
                                          <p:spTgt spid="3"/>
                                        </p:tgtEl>
                                        <p:attrNameLst>
                                          <p:attrName>style.visibility</p:attrName>
                                        </p:attrNameLst>
                                      </p:cBhvr>
                                      <p:to>
                                        <p:strVal val="visible"/>
                                      </p:to>
                                    </p:set>
                                    <p:animEffect transition="in" filter="wheel(1)">
                                      <p:cBhvr>
                                        <p:cTn id="27"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8" grpId="0" uiExpand="1" build="p"/>
      <p:bldP spid="4" grpId="0"/>
      <p:bldP spid="10"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 name="Picture 23">
            <a:extLst>
              <a:ext uri="{FF2B5EF4-FFF2-40B4-BE49-F238E27FC236}">
                <a16:creationId xmlns:a16="http://schemas.microsoft.com/office/drawing/2014/main" id="{93E88B1A-5C2B-D140-B6D3-6C785609996B}"/>
              </a:ext>
            </a:extLst>
          </p:cNvPr>
          <p:cNvPicPr>
            <a:picLocks noChangeAspect="1"/>
          </p:cNvPicPr>
          <p:nvPr/>
        </p:nvPicPr>
        <p:blipFill>
          <a:blip r:embed="rId3" cstate="print">
            <a:alphaModFix amt="28000"/>
            <a:extLst>
              <a:ext uri="{28A0092B-C50C-407E-A947-70E740481C1C}">
                <a14:useLocalDpi xmlns:a14="http://schemas.microsoft.com/office/drawing/2010/main" val="0"/>
              </a:ext>
            </a:extLst>
          </a:blip>
          <a:stretch>
            <a:fillRect/>
          </a:stretch>
        </p:blipFill>
        <p:spPr>
          <a:xfrm>
            <a:off x="3982928" y="953195"/>
            <a:ext cx="14041665" cy="15049440"/>
          </a:xfrm>
          <a:prstGeom prst="rect">
            <a:avLst/>
          </a:prstGeom>
        </p:spPr>
      </p:pic>
      <p:sp>
        <p:nvSpPr>
          <p:cNvPr id="134" name="Shape 134"/>
          <p:cNvSpPr>
            <a:spLocks noGrp="1"/>
          </p:cNvSpPr>
          <p:nvPr>
            <p:ph type="sldNum" sz="quarter" idx="2"/>
          </p:nvPr>
        </p:nvSpPr>
        <p:spPr>
          <a:xfrm>
            <a:off x="23036466" y="762695"/>
            <a:ext cx="607907" cy="381001"/>
          </a:xfrm>
          <a:prstGeom prst="rect">
            <a:avLst/>
          </a:prstGeom>
          <a:extLst>
            <a:ext uri="{C572A759-6A51-4108-AA02-DFA0A04FC94B}">
              <ma14:wrappingTextBoxFlag xmlns="" xmlns:ma14="http://schemas.microsoft.com/office/mac/drawingml/2011/main" val="1"/>
            </a:ext>
          </a:extLst>
        </p:spPr>
        <p:txBody>
          <a:bodyPr/>
          <a:lstStyle/>
          <a:p>
            <a:fld id="{86CB4B4D-7CA3-9044-876B-883B54F8677D}" type="slidenum">
              <a:rPr/>
              <a:pPr/>
              <a:t>20</a:t>
            </a:fld>
            <a:endParaRPr/>
          </a:p>
        </p:txBody>
      </p:sp>
      <p:sp>
        <p:nvSpPr>
          <p:cNvPr id="25" name="Shape 118">
            <a:extLst>
              <a:ext uri="{FF2B5EF4-FFF2-40B4-BE49-F238E27FC236}">
                <a16:creationId xmlns:a16="http://schemas.microsoft.com/office/drawing/2014/main" id="{D3FE02C2-8074-4664-B19E-7A5FEA8E39CF}"/>
              </a:ext>
            </a:extLst>
          </p:cNvPr>
          <p:cNvSpPr/>
          <p:nvPr/>
        </p:nvSpPr>
        <p:spPr>
          <a:xfrm>
            <a:off x="1" y="15148"/>
            <a:ext cx="24383999" cy="3623192"/>
          </a:xfrm>
          <a:prstGeom prst="rect">
            <a:avLst/>
          </a:prstGeom>
          <a:ln w="3175">
            <a:miter lim="400000"/>
          </a:ln>
          <a:extLst>
            <a:ext uri="{C572A759-6A51-4108-AA02-DFA0A04FC94B}">
              <ma14:wrappingTextBoxFlag xmlns="" xmlns:ma14="http://schemas.microsoft.com/office/mac/drawingml/2011/main" val="1"/>
            </a:ext>
          </a:extLst>
        </p:spPr>
        <p:txBody>
          <a:bodyPr lIns="38100" tIns="38100" rIns="38100" bIns="38100">
            <a:normAutofit/>
          </a:bodyPr>
          <a:lstStyle>
            <a:lvl1pPr algn="ctr">
              <a:lnSpc>
                <a:spcPct val="80000"/>
              </a:lnSpc>
              <a:defRPr sz="10000" b="1">
                <a:solidFill>
                  <a:srgbClr val="F4F5F7"/>
                </a:solidFill>
                <a:latin typeface="Montserrat-SemiBold"/>
                <a:ea typeface="Montserrat-SemiBold"/>
                <a:cs typeface="Montserrat-SemiBold"/>
                <a:sym typeface="Montserrat-SemiBold"/>
              </a:defRPr>
            </a:lvl1pPr>
          </a:lstStyle>
          <a:p>
            <a:pPr>
              <a:lnSpc>
                <a:spcPct val="120000"/>
              </a:lnSpc>
            </a:pPr>
            <a:r>
              <a:rPr lang="pl-PL" sz="7000" dirty="0">
                <a:solidFill>
                  <a:srgbClr val="496F63"/>
                </a:solidFill>
                <a:latin typeface="Arial" panose="020B0604020202020204" pitchFamily="34" charset="0"/>
                <a:cs typeface="Arial" panose="020B0604020202020204" pitchFamily="34" charset="0"/>
              </a:rPr>
              <a:t>Re</a:t>
            </a:r>
            <a:r>
              <a:rPr lang="en-GB" sz="7000" dirty="0">
                <a:solidFill>
                  <a:srgbClr val="496F63"/>
                </a:solidFill>
                <a:latin typeface="Arial" panose="020B0604020202020204" pitchFamily="34" charset="0"/>
                <a:cs typeface="Arial" panose="020B0604020202020204" pitchFamily="34" charset="0"/>
              </a:rPr>
              <a:t>-</a:t>
            </a:r>
            <a:r>
              <a:rPr lang="pl-PL" sz="7000" dirty="0">
                <a:solidFill>
                  <a:srgbClr val="496F63"/>
                </a:solidFill>
                <a:latin typeface="Arial" panose="020B0604020202020204" pitchFamily="34" charset="0"/>
                <a:cs typeface="Arial" panose="020B0604020202020204" pitchFamily="34" charset="0"/>
              </a:rPr>
              <a:t>engineering – success stories</a:t>
            </a:r>
            <a:endParaRPr sz="7000" dirty="0">
              <a:solidFill>
                <a:srgbClr val="496F63"/>
              </a:solidFill>
              <a:latin typeface="Arial" panose="020B0604020202020204" pitchFamily="34" charset="0"/>
              <a:cs typeface="Arial" panose="020B0604020202020204" pitchFamily="34" charset="0"/>
            </a:endParaRPr>
          </a:p>
        </p:txBody>
      </p:sp>
      <p:sp>
        <p:nvSpPr>
          <p:cNvPr id="43" name="Shape 88">
            <a:extLst>
              <a:ext uri="{FF2B5EF4-FFF2-40B4-BE49-F238E27FC236}">
                <a16:creationId xmlns:a16="http://schemas.microsoft.com/office/drawing/2014/main" id="{504BB3AF-0CC9-4471-85C5-A049508B7DCC}"/>
              </a:ext>
            </a:extLst>
          </p:cNvPr>
          <p:cNvSpPr/>
          <p:nvPr/>
        </p:nvSpPr>
        <p:spPr>
          <a:xfrm>
            <a:off x="268942" y="13250505"/>
            <a:ext cx="9269505" cy="372410"/>
          </a:xfrm>
          <a:prstGeom prst="rect">
            <a:avLst/>
          </a:prstGeom>
          <a:noFill/>
          <a:ln w="3175" cap="flat">
            <a:noFill/>
            <a:miter lim="400000"/>
          </a:ln>
          <a:effectLst/>
          <a:extLst>
            <a:ext uri="{C572A759-6A51-4108-AA02-DFA0A04FC94B}">
              <ma14:wrappingTextBoxFlag xmlns="" xmlns:ma14="http://schemas.microsoft.com/office/mac/drawingml/2011/main" val="1"/>
            </a:ext>
          </a:extLst>
        </p:spPr>
        <p:txBody>
          <a:bodyPr wrap="square" lIns="38100" tIns="38100" rIns="38100" bIns="38100" numCol="1" anchor="ctr">
            <a:spAutoFit/>
          </a:bodyPr>
          <a:lstStyle>
            <a:lvl1pPr algn="l">
              <a:lnSpc>
                <a:spcPct val="80000"/>
              </a:lnSpc>
              <a:defRPr sz="3000" b="1">
                <a:solidFill>
                  <a:srgbClr val="F4F5F7"/>
                </a:solidFill>
                <a:latin typeface="Montserrat-SemiBold"/>
                <a:ea typeface="Montserrat-SemiBold"/>
                <a:cs typeface="Montserrat-SemiBold"/>
                <a:sym typeface="Montserrat-SemiBold"/>
              </a:defRPr>
            </a:lvl1pPr>
          </a:lstStyle>
          <a:p>
            <a:r>
              <a:rPr lang="pl-PL" sz="2400" b="0" dirty="0">
                <a:solidFill>
                  <a:schemeClr val="tx1"/>
                </a:solidFill>
              </a:rPr>
              <a:t>Source: </a:t>
            </a:r>
            <a:r>
              <a:rPr lang="en-US" sz="2400" b="0" dirty="0">
                <a:solidFill>
                  <a:schemeClr val="tx1"/>
                </a:solidFill>
              </a:rPr>
              <a:t>https://www.astreem.com/business-process-reengineering/</a:t>
            </a:r>
            <a:endParaRPr sz="2400" b="0" dirty="0">
              <a:solidFill>
                <a:schemeClr val="tx1"/>
              </a:solidFill>
            </a:endParaRPr>
          </a:p>
        </p:txBody>
      </p:sp>
      <p:pic>
        <p:nvPicPr>
          <p:cNvPr id="4" name="Obraz 3">
            <a:extLst>
              <a:ext uri="{FF2B5EF4-FFF2-40B4-BE49-F238E27FC236}">
                <a16:creationId xmlns:a16="http://schemas.microsoft.com/office/drawing/2014/main" id="{72CB278C-F027-4ED9-B4EF-488729B36BE3}"/>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 y="2525827"/>
            <a:ext cx="7965855" cy="4482121"/>
          </a:xfrm>
          <a:prstGeom prst="rect">
            <a:avLst/>
          </a:prstGeom>
        </p:spPr>
      </p:pic>
      <p:pic>
        <p:nvPicPr>
          <p:cNvPr id="8" name="Obraz 7">
            <a:extLst>
              <a:ext uri="{FF2B5EF4-FFF2-40B4-BE49-F238E27FC236}">
                <a16:creationId xmlns:a16="http://schemas.microsoft.com/office/drawing/2014/main" id="{40904E99-B72C-4998-8447-53F786C7ACBC}"/>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612031" y="2544536"/>
            <a:ext cx="7159938" cy="4482121"/>
          </a:xfrm>
          <a:prstGeom prst="rect">
            <a:avLst/>
          </a:prstGeom>
        </p:spPr>
      </p:pic>
      <p:pic>
        <p:nvPicPr>
          <p:cNvPr id="10" name="Obraz 9">
            <a:extLst>
              <a:ext uri="{FF2B5EF4-FFF2-40B4-BE49-F238E27FC236}">
                <a16:creationId xmlns:a16="http://schemas.microsoft.com/office/drawing/2014/main" id="{049E302D-8C23-439E-9B55-09709DFF88EA}"/>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6465057" y="2544536"/>
            <a:ext cx="7918942" cy="4482121"/>
          </a:xfrm>
          <a:prstGeom prst="rect">
            <a:avLst/>
          </a:prstGeom>
        </p:spPr>
      </p:pic>
      <p:sp>
        <p:nvSpPr>
          <p:cNvPr id="15" name="Prostokąt 14">
            <a:extLst>
              <a:ext uri="{FF2B5EF4-FFF2-40B4-BE49-F238E27FC236}">
                <a16:creationId xmlns:a16="http://schemas.microsoft.com/office/drawing/2014/main" id="{6A0012C1-2655-4E92-88BB-2B647CD50F4B}"/>
              </a:ext>
            </a:extLst>
          </p:cNvPr>
          <p:cNvSpPr/>
          <p:nvPr/>
        </p:nvSpPr>
        <p:spPr>
          <a:xfrm>
            <a:off x="143144" y="7026657"/>
            <a:ext cx="7679568" cy="5262979"/>
          </a:xfrm>
          <a:prstGeom prst="rect">
            <a:avLst/>
          </a:prstGeom>
        </p:spPr>
        <p:txBody>
          <a:bodyPr wrap="square">
            <a:spAutoFit/>
          </a:bodyPr>
          <a:lstStyle/>
          <a:p>
            <a:pPr algn="ctr">
              <a:spcAft>
                <a:spcPts val="1200"/>
              </a:spcAft>
            </a:pPr>
            <a:r>
              <a:rPr lang="en-US" sz="2600" b="1" dirty="0">
                <a:solidFill>
                  <a:srgbClr val="496F63"/>
                </a:solidFill>
              </a:rPr>
              <a:t>Problem</a:t>
            </a:r>
            <a:r>
              <a:rPr lang="en-US" sz="2600" dirty="0">
                <a:solidFill>
                  <a:srgbClr val="496F63"/>
                </a:solidFill>
              </a:rPr>
              <a:t>: Ford’s accounts payable division was not as efficient as it should be</a:t>
            </a:r>
          </a:p>
          <a:p>
            <a:pPr algn="ctr">
              <a:spcAft>
                <a:spcPts val="1200"/>
              </a:spcAft>
            </a:pPr>
            <a:r>
              <a:rPr lang="en-US" sz="2600" dirty="0">
                <a:solidFill>
                  <a:srgbClr val="496F63"/>
                </a:solidFill>
              </a:rPr>
              <a:t>The company found that the department was overstaffed and approximately 5 times larger than necessary</a:t>
            </a:r>
          </a:p>
          <a:p>
            <a:pPr algn="ctr">
              <a:spcAft>
                <a:spcPts val="1200"/>
              </a:spcAft>
            </a:pPr>
            <a:endParaRPr lang="en-US" sz="2600" dirty="0">
              <a:solidFill>
                <a:srgbClr val="496F63"/>
              </a:solidFill>
            </a:endParaRPr>
          </a:p>
          <a:p>
            <a:pPr algn="ctr">
              <a:spcAft>
                <a:spcPts val="1200"/>
              </a:spcAft>
            </a:pPr>
            <a:r>
              <a:rPr lang="en-US" sz="2600" b="1" dirty="0">
                <a:solidFill>
                  <a:srgbClr val="496F63"/>
                </a:solidFill>
              </a:rPr>
              <a:t>Solution</a:t>
            </a:r>
            <a:r>
              <a:rPr lang="en-US" sz="2600" dirty="0">
                <a:solidFill>
                  <a:srgbClr val="496F63"/>
                </a:solidFill>
              </a:rPr>
              <a:t>: Deploy a BPR strategy to change the accounts payable process</a:t>
            </a:r>
          </a:p>
          <a:p>
            <a:pPr algn="ctr">
              <a:spcAft>
                <a:spcPts val="1200"/>
              </a:spcAft>
            </a:pPr>
            <a:r>
              <a:rPr lang="en-US" sz="2600" dirty="0">
                <a:solidFill>
                  <a:srgbClr val="496F63"/>
                </a:solidFill>
              </a:rPr>
              <a:t>Ford </a:t>
            </a:r>
            <a:r>
              <a:rPr lang="en-US" sz="2600" dirty="0" err="1">
                <a:solidFill>
                  <a:srgbClr val="496F63"/>
                </a:solidFill>
              </a:rPr>
              <a:t>reorganised</a:t>
            </a:r>
            <a:r>
              <a:rPr lang="en-US" sz="2600" dirty="0">
                <a:solidFill>
                  <a:srgbClr val="496F63"/>
                </a:solidFill>
              </a:rPr>
              <a:t> and downsized the department and came up with new processes</a:t>
            </a:r>
          </a:p>
          <a:p>
            <a:pPr algn="ctr">
              <a:spcAft>
                <a:spcPts val="1200"/>
              </a:spcAft>
            </a:pPr>
            <a:r>
              <a:rPr lang="en-US" sz="2600" dirty="0">
                <a:solidFill>
                  <a:srgbClr val="496F63"/>
                </a:solidFill>
              </a:rPr>
              <a:t>This helped the company become more productive</a:t>
            </a:r>
            <a:endParaRPr lang="pl-PL" sz="2600" dirty="0">
              <a:solidFill>
                <a:srgbClr val="496F63"/>
              </a:solidFill>
            </a:endParaRPr>
          </a:p>
        </p:txBody>
      </p:sp>
      <p:sp>
        <p:nvSpPr>
          <p:cNvPr id="16" name="Prostokąt 15">
            <a:extLst>
              <a:ext uri="{FF2B5EF4-FFF2-40B4-BE49-F238E27FC236}">
                <a16:creationId xmlns:a16="http://schemas.microsoft.com/office/drawing/2014/main" id="{0D93B0F9-BB0D-4F46-A31C-C8A3B64122C8}"/>
              </a:ext>
            </a:extLst>
          </p:cNvPr>
          <p:cNvSpPr/>
          <p:nvPr/>
        </p:nvSpPr>
        <p:spPr>
          <a:xfrm>
            <a:off x="8352216" y="7026657"/>
            <a:ext cx="7679568" cy="6309420"/>
          </a:xfrm>
          <a:prstGeom prst="rect">
            <a:avLst/>
          </a:prstGeom>
        </p:spPr>
        <p:txBody>
          <a:bodyPr wrap="square">
            <a:spAutoFit/>
          </a:bodyPr>
          <a:lstStyle/>
          <a:p>
            <a:pPr algn="ctr">
              <a:spcAft>
                <a:spcPts val="1200"/>
              </a:spcAft>
            </a:pPr>
            <a:r>
              <a:rPr lang="en-US" sz="2600" b="1" dirty="0">
                <a:solidFill>
                  <a:srgbClr val="496F63"/>
                </a:solidFill>
              </a:rPr>
              <a:t>Problem</a:t>
            </a:r>
            <a:r>
              <a:rPr lang="en-US" sz="2600" dirty="0">
                <a:solidFill>
                  <a:srgbClr val="496F63"/>
                </a:solidFill>
              </a:rPr>
              <a:t>: The company’s hiring process was ineffective. Google had found that their hiring process had little correlation with how a candidate ultimately performed in their job</a:t>
            </a:r>
          </a:p>
          <a:p>
            <a:pPr algn="ctr">
              <a:spcAft>
                <a:spcPts val="1200"/>
              </a:spcAft>
            </a:pPr>
            <a:r>
              <a:rPr lang="en-US" sz="2600" dirty="0">
                <a:solidFill>
                  <a:srgbClr val="496F63"/>
                </a:solidFill>
              </a:rPr>
              <a:t>This led to bad hires that left negative, long-lasting effects on the company</a:t>
            </a:r>
          </a:p>
          <a:p>
            <a:pPr algn="ctr">
              <a:spcAft>
                <a:spcPts val="1200"/>
              </a:spcAft>
            </a:pPr>
            <a:r>
              <a:rPr lang="en-US" sz="2600" b="1" dirty="0">
                <a:solidFill>
                  <a:srgbClr val="496F63"/>
                </a:solidFill>
              </a:rPr>
              <a:t>Solution</a:t>
            </a:r>
            <a:r>
              <a:rPr lang="en-US" sz="2600" dirty="0">
                <a:solidFill>
                  <a:srgbClr val="496F63"/>
                </a:solidFill>
              </a:rPr>
              <a:t>: Adopt a structured, process-driven approach to hiring and interviewing candidates</a:t>
            </a:r>
          </a:p>
          <a:p>
            <a:pPr algn="ctr">
              <a:spcAft>
                <a:spcPts val="1200"/>
              </a:spcAft>
            </a:pPr>
            <a:r>
              <a:rPr lang="en-US" sz="2600" dirty="0">
                <a:solidFill>
                  <a:srgbClr val="496F63"/>
                </a:solidFill>
              </a:rPr>
              <a:t>Google re-engineered its hiring process and developed a structured approach to interviewing candidates</a:t>
            </a:r>
          </a:p>
          <a:p>
            <a:pPr algn="ctr">
              <a:spcAft>
                <a:spcPts val="1200"/>
              </a:spcAft>
            </a:pPr>
            <a:r>
              <a:rPr lang="en-US" sz="2600" dirty="0">
                <a:solidFill>
                  <a:srgbClr val="496F63"/>
                </a:solidFill>
              </a:rPr>
              <a:t>Consequently, the company spent fewer resources and capital when hiring new staff and can better weed out toxic employees</a:t>
            </a:r>
            <a:endParaRPr lang="pl-PL" sz="2600" dirty="0">
              <a:solidFill>
                <a:srgbClr val="496F63"/>
              </a:solidFill>
            </a:endParaRPr>
          </a:p>
        </p:txBody>
      </p:sp>
      <p:sp>
        <p:nvSpPr>
          <p:cNvPr id="17" name="Prostokąt 16">
            <a:extLst>
              <a:ext uri="{FF2B5EF4-FFF2-40B4-BE49-F238E27FC236}">
                <a16:creationId xmlns:a16="http://schemas.microsoft.com/office/drawing/2014/main" id="{F3597E7D-F165-49B7-B502-5B189A7C96B5}"/>
              </a:ext>
            </a:extLst>
          </p:cNvPr>
          <p:cNvSpPr/>
          <p:nvPr/>
        </p:nvSpPr>
        <p:spPr>
          <a:xfrm>
            <a:off x="16190259" y="7063429"/>
            <a:ext cx="8082840" cy="6463308"/>
          </a:xfrm>
          <a:prstGeom prst="rect">
            <a:avLst/>
          </a:prstGeom>
        </p:spPr>
        <p:txBody>
          <a:bodyPr wrap="square">
            <a:spAutoFit/>
          </a:bodyPr>
          <a:lstStyle/>
          <a:p>
            <a:pPr algn="ctr">
              <a:spcAft>
                <a:spcPts val="1200"/>
              </a:spcAft>
            </a:pPr>
            <a:r>
              <a:rPr lang="en-US" sz="2600" b="1" dirty="0">
                <a:solidFill>
                  <a:srgbClr val="496F63"/>
                </a:solidFill>
              </a:rPr>
              <a:t>Problem</a:t>
            </a:r>
            <a:r>
              <a:rPr lang="en-US" sz="2600" dirty="0">
                <a:solidFill>
                  <a:srgbClr val="496F63"/>
                </a:solidFill>
              </a:rPr>
              <a:t>: The employees involved in Airbnb’s product development process – designers, engineers, and researchers – were working in silos</a:t>
            </a:r>
          </a:p>
          <a:p>
            <a:pPr algn="ctr">
              <a:spcAft>
                <a:spcPts val="1200"/>
              </a:spcAft>
            </a:pPr>
            <a:r>
              <a:rPr lang="en-US" sz="2600" dirty="0">
                <a:solidFill>
                  <a:srgbClr val="496F63"/>
                </a:solidFill>
              </a:rPr>
              <a:t>This was counterproductive and caused them to struggle with meeting their deadlines</a:t>
            </a:r>
          </a:p>
          <a:p>
            <a:pPr algn="ctr">
              <a:spcAft>
                <a:spcPts val="1200"/>
              </a:spcAft>
            </a:pPr>
            <a:r>
              <a:rPr lang="en-US" sz="2600" dirty="0">
                <a:solidFill>
                  <a:srgbClr val="496F63"/>
                </a:solidFill>
              </a:rPr>
              <a:t>Furthermore, it also resulted in mediocre product ideas</a:t>
            </a:r>
          </a:p>
          <a:p>
            <a:pPr algn="ctr">
              <a:spcAft>
                <a:spcPts val="1200"/>
              </a:spcAft>
            </a:pPr>
            <a:r>
              <a:rPr lang="en-US" sz="2600" b="1" dirty="0">
                <a:solidFill>
                  <a:srgbClr val="496F63"/>
                </a:solidFill>
              </a:rPr>
              <a:t>Solution</a:t>
            </a:r>
            <a:r>
              <a:rPr lang="en-US" sz="2600" dirty="0">
                <a:solidFill>
                  <a:srgbClr val="496F63"/>
                </a:solidFill>
              </a:rPr>
              <a:t>: Create a digital environment where employees can work closely together</a:t>
            </a:r>
          </a:p>
          <a:p>
            <a:pPr algn="ctr">
              <a:spcAft>
                <a:spcPts val="1200"/>
              </a:spcAft>
            </a:pPr>
            <a:r>
              <a:rPr lang="en-US" sz="2600" dirty="0">
                <a:solidFill>
                  <a:srgbClr val="496F63"/>
                </a:solidFill>
              </a:rPr>
              <a:t>The company came up with a system that updated files in real-time, allowing the designers, engineers, and researches to work seamlessly together</a:t>
            </a:r>
          </a:p>
          <a:p>
            <a:pPr algn="ctr">
              <a:spcAft>
                <a:spcPts val="1200"/>
              </a:spcAft>
            </a:pPr>
            <a:r>
              <a:rPr lang="en-US" sz="2600" dirty="0">
                <a:solidFill>
                  <a:srgbClr val="496F63"/>
                </a:solidFill>
              </a:rPr>
              <a:t>This enabled them to deliver great product ideas punctually</a:t>
            </a:r>
            <a:endParaRPr lang="pl-PL" sz="2600" dirty="0">
              <a:solidFill>
                <a:srgbClr val="496F63"/>
              </a:solidFill>
            </a:endParaRPr>
          </a:p>
        </p:txBody>
      </p:sp>
      <p:sp>
        <p:nvSpPr>
          <p:cNvPr id="18" name="Prostokąt 17">
            <a:extLst>
              <a:ext uri="{FF2B5EF4-FFF2-40B4-BE49-F238E27FC236}">
                <a16:creationId xmlns:a16="http://schemas.microsoft.com/office/drawing/2014/main" id="{74C7DE21-B791-4291-9213-F29C3B4BF903}"/>
              </a:ext>
            </a:extLst>
          </p:cNvPr>
          <p:cNvSpPr/>
          <p:nvPr/>
        </p:nvSpPr>
        <p:spPr>
          <a:xfrm>
            <a:off x="1" y="1949583"/>
            <a:ext cx="7679568" cy="584775"/>
          </a:xfrm>
          <a:prstGeom prst="rect">
            <a:avLst/>
          </a:prstGeom>
        </p:spPr>
        <p:txBody>
          <a:bodyPr wrap="square">
            <a:spAutoFit/>
          </a:bodyPr>
          <a:lstStyle/>
          <a:p>
            <a:pPr algn="ctr"/>
            <a:r>
              <a:rPr lang="pl-PL" sz="3200" b="1" dirty="0">
                <a:solidFill>
                  <a:srgbClr val="496F63"/>
                </a:solidFill>
              </a:rPr>
              <a:t>FORD</a:t>
            </a:r>
            <a:endParaRPr lang="pl-PL" sz="3200" dirty="0">
              <a:solidFill>
                <a:srgbClr val="496F63"/>
              </a:solidFill>
            </a:endParaRPr>
          </a:p>
        </p:txBody>
      </p:sp>
      <p:sp>
        <p:nvSpPr>
          <p:cNvPr id="19" name="Prostokąt 18">
            <a:extLst>
              <a:ext uri="{FF2B5EF4-FFF2-40B4-BE49-F238E27FC236}">
                <a16:creationId xmlns:a16="http://schemas.microsoft.com/office/drawing/2014/main" id="{DBDDE0C3-B249-43F5-8AEE-C815922F0955}"/>
              </a:ext>
            </a:extLst>
          </p:cNvPr>
          <p:cNvSpPr/>
          <p:nvPr/>
        </p:nvSpPr>
        <p:spPr>
          <a:xfrm>
            <a:off x="8352216" y="1922687"/>
            <a:ext cx="7679568" cy="584775"/>
          </a:xfrm>
          <a:prstGeom prst="rect">
            <a:avLst/>
          </a:prstGeom>
        </p:spPr>
        <p:txBody>
          <a:bodyPr wrap="square">
            <a:spAutoFit/>
          </a:bodyPr>
          <a:lstStyle/>
          <a:p>
            <a:pPr algn="ctr"/>
            <a:r>
              <a:rPr lang="pl-PL" sz="3200" b="1" dirty="0">
                <a:solidFill>
                  <a:srgbClr val="496F63"/>
                </a:solidFill>
              </a:rPr>
              <a:t>GOOGLE</a:t>
            </a:r>
            <a:endParaRPr lang="pl-PL" sz="3200" dirty="0">
              <a:solidFill>
                <a:srgbClr val="496F63"/>
              </a:solidFill>
            </a:endParaRPr>
          </a:p>
        </p:txBody>
      </p:sp>
      <p:sp>
        <p:nvSpPr>
          <p:cNvPr id="20" name="Prostokąt 19">
            <a:extLst>
              <a:ext uri="{FF2B5EF4-FFF2-40B4-BE49-F238E27FC236}">
                <a16:creationId xmlns:a16="http://schemas.microsoft.com/office/drawing/2014/main" id="{B5A71955-050B-448C-A843-3671E4E084AA}"/>
              </a:ext>
            </a:extLst>
          </p:cNvPr>
          <p:cNvSpPr/>
          <p:nvPr/>
        </p:nvSpPr>
        <p:spPr>
          <a:xfrm>
            <a:off x="16368108" y="1922687"/>
            <a:ext cx="7679568" cy="584775"/>
          </a:xfrm>
          <a:prstGeom prst="rect">
            <a:avLst/>
          </a:prstGeom>
        </p:spPr>
        <p:txBody>
          <a:bodyPr wrap="square">
            <a:spAutoFit/>
          </a:bodyPr>
          <a:lstStyle/>
          <a:p>
            <a:pPr algn="ctr"/>
            <a:r>
              <a:rPr lang="pl-PL" sz="3200" b="1" dirty="0">
                <a:solidFill>
                  <a:srgbClr val="496F63"/>
                </a:solidFill>
              </a:rPr>
              <a:t>AIRBNB</a:t>
            </a:r>
            <a:endParaRPr lang="pl-PL" sz="3200" dirty="0">
              <a:solidFill>
                <a:srgbClr val="496F63"/>
              </a:solidFill>
            </a:endParaRPr>
          </a:p>
        </p:txBody>
      </p:sp>
    </p:spTree>
    <p:extLst>
      <p:ext uri="{BB962C8B-B14F-4D97-AF65-F5344CB8AC3E}">
        <p14:creationId xmlns:p14="http://schemas.microsoft.com/office/powerpoint/2010/main" val="25996452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fade">
                                      <p:cBhvr>
                                        <p:cTn id="7" dur="1000"/>
                                        <p:tgtEl>
                                          <p:spTgt spid="25"/>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18"/>
                                        </p:tgtEl>
                                        <p:attrNameLst>
                                          <p:attrName>style.visibility</p:attrName>
                                        </p:attrNameLst>
                                      </p:cBhvr>
                                      <p:to>
                                        <p:strVal val="visible"/>
                                      </p:to>
                                    </p:set>
                                    <p:anim calcmode="lin" valueType="num">
                                      <p:cBhvr additive="base">
                                        <p:cTn id="12" dur="500" fill="hold"/>
                                        <p:tgtEl>
                                          <p:spTgt spid="18"/>
                                        </p:tgtEl>
                                        <p:attrNameLst>
                                          <p:attrName>ppt_x</p:attrName>
                                        </p:attrNameLst>
                                      </p:cBhvr>
                                      <p:tavLst>
                                        <p:tav tm="0">
                                          <p:val>
                                            <p:strVal val="#ppt_x"/>
                                          </p:val>
                                        </p:tav>
                                        <p:tav tm="100000">
                                          <p:val>
                                            <p:strVal val="#ppt_x"/>
                                          </p:val>
                                        </p:tav>
                                      </p:tavLst>
                                    </p:anim>
                                    <p:anim calcmode="lin" valueType="num">
                                      <p:cBhvr additive="base">
                                        <p:cTn id="13" dur="500" fill="hold"/>
                                        <p:tgtEl>
                                          <p:spTgt spid="18"/>
                                        </p:tgtEl>
                                        <p:attrNameLst>
                                          <p:attrName>ppt_y</p:attrName>
                                        </p:attrNameLst>
                                      </p:cBhvr>
                                      <p:tavLst>
                                        <p:tav tm="0">
                                          <p:val>
                                            <p:strVal val="1+#ppt_h/2"/>
                                          </p:val>
                                        </p:tav>
                                        <p:tav tm="100000">
                                          <p:val>
                                            <p:strVal val="#ppt_y"/>
                                          </p:val>
                                        </p:tav>
                                      </p:tavLst>
                                    </p:anim>
                                  </p:childTnLst>
                                </p:cTn>
                              </p:par>
                            </p:childTnLst>
                          </p:cTn>
                        </p:par>
                        <p:par>
                          <p:cTn id="14" fill="hold">
                            <p:stCondLst>
                              <p:cond delay="500"/>
                            </p:stCondLst>
                            <p:childTnLst>
                              <p:par>
                                <p:cTn id="15" presetID="2" presetClass="entr" presetSubtype="4" fill="hold" nodeType="afterEffect">
                                  <p:stCondLst>
                                    <p:cond delay="0"/>
                                  </p:stCondLst>
                                  <p:childTnLst>
                                    <p:set>
                                      <p:cBhvr>
                                        <p:cTn id="16" dur="1" fill="hold">
                                          <p:stCondLst>
                                            <p:cond delay="0"/>
                                          </p:stCondLst>
                                        </p:cTn>
                                        <p:tgtEl>
                                          <p:spTgt spid="4"/>
                                        </p:tgtEl>
                                        <p:attrNameLst>
                                          <p:attrName>style.visibility</p:attrName>
                                        </p:attrNameLst>
                                      </p:cBhvr>
                                      <p:to>
                                        <p:strVal val="visible"/>
                                      </p:to>
                                    </p:set>
                                    <p:anim calcmode="lin" valueType="num">
                                      <p:cBhvr additive="base">
                                        <p:cTn id="17" dur="500" fill="hold"/>
                                        <p:tgtEl>
                                          <p:spTgt spid="4"/>
                                        </p:tgtEl>
                                        <p:attrNameLst>
                                          <p:attrName>ppt_x</p:attrName>
                                        </p:attrNameLst>
                                      </p:cBhvr>
                                      <p:tavLst>
                                        <p:tav tm="0">
                                          <p:val>
                                            <p:strVal val="#ppt_x"/>
                                          </p:val>
                                        </p:tav>
                                        <p:tav tm="100000">
                                          <p:val>
                                            <p:strVal val="#ppt_x"/>
                                          </p:val>
                                        </p:tav>
                                      </p:tavLst>
                                    </p:anim>
                                    <p:anim calcmode="lin" valueType="num">
                                      <p:cBhvr additive="base">
                                        <p:cTn id="18" dur="500" fill="hold"/>
                                        <p:tgtEl>
                                          <p:spTgt spid="4"/>
                                        </p:tgtEl>
                                        <p:attrNameLst>
                                          <p:attrName>ppt_y</p:attrName>
                                        </p:attrNameLst>
                                      </p:cBhvr>
                                      <p:tavLst>
                                        <p:tav tm="0">
                                          <p:val>
                                            <p:strVal val="1+#ppt_h/2"/>
                                          </p:val>
                                        </p:tav>
                                        <p:tav tm="100000">
                                          <p:val>
                                            <p:strVal val="#ppt_y"/>
                                          </p:val>
                                        </p:tav>
                                      </p:tavLst>
                                    </p:anim>
                                  </p:childTnLst>
                                </p:cTn>
                              </p:par>
                            </p:childTnLst>
                          </p:cTn>
                        </p:par>
                        <p:par>
                          <p:cTn id="19" fill="hold">
                            <p:stCondLst>
                              <p:cond delay="1000"/>
                            </p:stCondLst>
                            <p:childTnLst>
                              <p:par>
                                <p:cTn id="20" presetID="22" presetClass="entr" presetSubtype="1" fill="hold" grpId="0" nodeType="afterEffect">
                                  <p:stCondLst>
                                    <p:cond delay="0"/>
                                  </p:stCondLst>
                                  <p:childTnLst>
                                    <p:set>
                                      <p:cBhvr>
                                        <p:cTn id="21" dur="1" fill="hold">
                                          <p:stCondLst>
                                            <p:cond delay="0"/>
                                          </p:stCondLst>
                                        </p:cTn>
                                        <p:tgtEl>
                                          <p:spTgt spid="15">
                                            <p:txEl>
                                              <p:pRg st="0" end="0"/>
                                            </p:txEl>
                                          </p:spTgt>
                                        </p:tgtEl>
                                        <p:attrNameLst>
                                          <p:attrName>style.visibility</p:attrName>
                                        </p:attrNameLst>
                                      </p:cBhvr>
                                      <p:to>
                                        <p:strVal val="visible"/>
                                      </p:to>
                                    </p:set>
                                    <p:animEffect transition="in" filter="wipe(up)">
                                      <p:cBhvr>
                                        <p:cTn id="22" dur="1000"/>
                                        <p:tgtEl>
                                          <p:spTgt spid="15">
                                            <p:txEl>
                                              <p:pRg st="0" end="0"/>
                                            </p:txEl>
                                          </p:spTgt>
                                        </p:tgtEl>
                                      </p:cBhvr>
                                    </p:animEffect>
                                  </p:childTnLst>
                                </p:cTn>
                              </p:par>
                            </p:childTnLst>
                          </p:cTn>
                        </p:par>
                        <p:par>
                          <p:cTn id="23" fill="hold">
                            <p:stCondLst>
                              <p:cond delay="2000"/>
                            </p:stCondLst>
                            <p:childTnLst>
                              <p:par>
                                <p:cTn id="24" presetID="22" presetClass="entr" presetSubtype="1" fill="hold" grpId="0" nodeType="afterEffect">
                                  <p:stCondLst>
                                    <p:cond delay="0"/>
                                  </p:stCondLst>
                                  <p:childTnLst>
                                    <p:set>
                                      <p:cBhvr>
                                        <p:cTn id="25" dur="1" fill="hold">
                                          <p:stCondLst>
                                            <p:cond delay="0"/>
                                          </p:stCondLst>
                                        </p:cTn>
                                        <p:tgtEl>
                                          <p:spTgt spid="15">
                                            <p:txEl>
                                              <p:pRg st="1" end="1"/>
                                            </p:txEl>
                                          </p:spTgt>
                                        </p:tgtEl>
                                        <p:attrNameLst>
                                          <p:attrName>style.visibility</p:attrName>
                                        </p:attrNameLst>
                                      </p:cBhvr>
                                      <p:to>
                                        <p:strVal val="visible"/>
                                      </p:to>
                                    </p:set>
                                    <p:animEffect transition="in" filter="wipe(up)">
                                      <p:cBhvr>
                                        <p:cTn id="26" dur="1000"/>
                                        <p:tgtEl>
                                          <p:spTgt spid="15">
                                            <p:txEl>
                                              <p:pRg st="1" end="1"/>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22" presetClass="entr" presetSubtype="1" fill="hold" grpId="0" nodeType="clickEffect">
                                  <p:stCondLst>
                                    <p:cond delay="0"/>
                                  </p:stCondLst>
                                  <p:childTnLst>
                                    <p:set>
                                      <p:cBhvr>
                                        <p:cTn id="30" dur="1" fill="hold">
                                          <p:stCondLst>
                                            <p:cond delay="0"/>
                                          </p:stCondLst>
                                        </p:cTn>
                                        <p:tgtEl>
                                          <p:spTgt spid="15">
                                            <p:txEl>
                                              <p:pRg st="3" end="3"/>
                                            </p:txEl>
                                          </p:spTgt>
                                        </p:tgtEl>
                                        <p:attrNameLst>
                                          <p:attrName>style.visibility</p:attrName>
                                        </p:attrNameLst>
                                      </p:cBhvr>
                                      <p:to>
                                        <p:strVal val="visible"/>
                                      </p:to>
                                    </p:set>
                                    <p:animEffect transition="in" filter="wipe(up)">
                                      <p:cBhvr>
                                        <p:cTn id="31" dur="1000"/>
                                        <p:tgtEl>
                                          <p:spTgt spid="15">
                                            <p:txEl>
                                              <p:pRg st="3" end="3"/>
                                            </p:txEl>
                                          </p:spTgt>
                                        </p:tgtEl>
                                      </p:cBhvr>
                                    </p:animEffect>
                                  </p:childTnLst>
                                </p:cTn>
                              </p:par>
                            </p:childTnLst>
                          </p:cTn>
                        </p:par>
                        <p:par>
                          <p:cTn id="32" fill="hold">
                            <p:stCondLst>
                              <p:cond delay="1000"/>
                            </p:stCondLst>
                            <p:childTnLst>
                              <p:par>
                                <p:cTn id="33" presetID="22" presetClass="entr" presetSubtype="1" fill="hold" grpId="0" nodeType="afterEffect">
                                  <p:stCondLst>
                                    <p:cond delay="0"/>
                                  </p:stCondLst>
                                  <p:childTnLst>
                                    <p:set>
                                      <p:cBhvr>
                                        <p:cTn id="34" dur="1" fill="hold">
                                          <p:stCondLst>
                                            <p:cond delay="0"/>
                                          </p:stCondLst>
                                        </p:cTn>
                                        <p:tgtEl>
                                          <p:spTgt spid="15">
                                            <p:txEl>
                                              <p:pRg st="4" end="4"/>
                                            </p:txEl>
                                          </p:spTgt>
                                        </p:tgtEl>
                                        <p:attrNameLst>
                                          <p:attrName>style.visibility</p:attrName>
                                        </p:attrNameLst>
                                      </p:cBhvr>
                                      <p:to>
                                        <p:strVal val="visible"/>
                                      </p:to>
                                    </p:set>
                                    <p:animEffect transition="in" filter="wipe(up)">
                                      <p:cBhvr>
                                        <p:cTn id="35" dur="1000"/>
                                        <p:tgtEl>
                                          <p:spTgt spid="15">
                                            <p:txEl>
                                              <p:pRg st="4" end="4"/>
                                            </p:txEl>
                                          </p:spTgt>
                                        </p:tgtEl>
                                      </p:cBhvr>
                                    </p:animEffect>
                                  </p:childTnLst>
                                </p:cTn>
                              </p:par>
                            </p:childTnLst>
                          </p:cTn>
                        </p:par>
                        <p:par>
                          <p:cTn id="36" fill="hold">
                            <p:stCondLst>
                              <p:cond delay="2000"/>
                            </p:stCondLst>
                            <p:childTnLst>
                              <p:par>
                                <p:cTn id="37" presetID="22" presetClass="entr" presetSubtype="1" fill="hold" grpId="0" nodeType="afterEffect">
                                  <p:stCondLst>
                                    <p:cond delay="0"/>
                                  </p:stCondLst>
                                  <p:childTnLst>
                                    <p:set>
                                      <p:cBhvr>
                                        <p:cTn id="38" dur="1" fill="hold">
                                          <p:stCondLst>
                                            <p:cond delay="0"/>
                                          </p:stCondLst>
                                        </p:cTn>
                                        <p:tgtEl>
                                          <p:spTgt spid="15">
                                            <p:txEl>
                                              <p:pRg st="5" end="5"/>
                                            </p:txEl>
                                          </p:spTgt>
                                        </p:tgtEl>
                                        <p:attrNameLst>
                                          <p:attrName>style.visibility</p:attrName>
                                        </p:attrNameLst>
                                      </p:cBhvr>
                                      <p:to>
                                        <p:strVal val="visible"/>
                                      </p:to>
                                    </p:set>
                                    <p:animEffect transition="in" filter="wipe(up)">
                                      <p:cBhvr>
                                        <p:cTn id="39" dur="1000"/>
                                        <p:tgtEl>
                                          <p:spTgt spid="15">
                                            <p:txEl>
                                              <p:pRg st="5" end="5"/>
                                            </p:txEl>
                                          </p:spTgt>
                                        </p:tgtEl>
                                      </p:cBhvr>
                                    </p:animEffect>
                                  </p:childTnLst>
                                </p:cTn>
                              </p:par>
                            </p:childTnLst>
                          </p:cTn>
                        </p:par>
                      </p:childTnLst>
                    </p:cTn>
                  </p:par>
                  <p:par>
                    <p:cTn id="40" fill="hold">
                      <p:stCondLst>
                        <p:cond delay="indefinite"/>
                      </p:stCondLst>
                      <p:childTnLst>
                        <p:par>
                          <p:cTn id="41" fill="hold">
                            <p:stCondLst>
                              <p:cond delay="0"/>
                            </p:stCondLst>
                            <p:childTnLst>
                              <p:par>
                                <p:cTn id="42" presetID="2" presetClass="entr" presetSubtype="4" fill="hold" grpId="0" nodeType="clickEffect">
                                  <p:stCondLst>
                                    <p:cond delay="0"/>
                                  </p:stCondLst>
                                  <p:childTnLst>
                                    <p:set>
                                      <p:cBhvr>
                                        <p:cTn id="43" dur="1" fill="hold">
                                          <p:stCondLst>
                                            <p:cond delay="0"/>
                                          </p:stCondLst>
                                        </p:cTn>
                                        <p:tgtEl>
                                          <p:spTgt spid="19"/>
                                        </p:tgtEl>
                                        <p:attrNameLst>
                                          <p:attrName>style.visibility</p:attrName>
                                        </p:attrNameLst>
                                      </p:cBhvr>
                                      <p:to>
                                        <p:strVal val="visible"/>
                                      </p:to>
                                    </p:set>
                                    <p:anim calcmode="lin" valueType="num">
                                      <p:cBhvr additive="base">
                                        <p:cTn id="44" dur="500" fill="hold"/>
                                        <p:tgtEl>
                                          <p:spTgt spid="19"/>
                                        </p:tgtEl>
                                        <p:attrNameLst>
                                          <p:attrName>ppt_x</p:attrName>
                                        </p:attrNameLst>
                                      </p:cBhvr>
                                      <p:tavLst>
                                        <p:tav tm="0">
                                          <p:val>
                                            <p:strVal val="#ppt_x"/>
                                          </p:val>
                                        </p:tav>
                                        <p:tav tm="100000">
                                          <p:val>
                                            <p:strVal val="#ppt_x"/>
                                          </p:val>
                                        </p:tav>
                                      </p:tavLst>
                                    </p:anim>
                                    <p:anim calcmode="lin" valueType="num">
                                      <p:cBhvr additive="base">
                                        <p:cTn id="45" dur="500" fill="hold"/>
                                        <p:tgtEl>
                                          <p:spTgt spid="19"/>
                                        </p:tgtEl>
                                        <p:attrNameLst>
                                          <p:attrName>ppt_y</p:attrName>
                                        </p:attrNameLst>
                                      </p:cBhvr>
                                      <p:tavLst>
                                        <p:tav tm="0">
                                          <p:val>
                                            <p:strVal val="1+#ppt_h/2"/>
                                          </p:val>
                                        </p:tav>
                                        <p:tav tm="100000">
                                          <p:val>
                                            <p:strVal val="#ppt_y"/>
                                          </p:val>
                                        </p:tav>
                                      </p:tavLst>
                                    </p:anim>
                                  </p:childTnLst>
                                </p:cTn>
                              </p:par>
                            </p:childTnLst>
                          </p:cTn>
                        </p:par>
                        <p:par>
                          <p:cTn id="46" fill="hold">
                            <p:stCondLst>
                              <p:cond delay="500"/>
                            </p:stCondLst>
                            <p:childTnLst>
                              <p:par>
                                <p:cTn id="47" presetID="2" presetClass="entr" presetSubtype="4" fill="hold" nodeType="afterEffect">
                                  <p:stCondLst>
                                    <p:cond delay="0"/>
                                  </p:stCondLst>
                                  <p:childTnLst>
                                    <p:set>
                                      <p:cBhvr>
                                        <p:cTn id="48" dur="1" fill="hold">
                                          <p:stCondLst>
                                            <p:cond delay="0"/>
                                          </p:stCondLst>
                                        </p:cTn>
                                        <p:tgtEl>
                                          <p:spTgt spid="8"/>
                                        </p:tgtEl>
                                        <p:attrNameLst>
                                          <p:attrName>style.visibility</p:attrName>
                                        </p:attrNameLst>
                                      </p:cBhvr>
                                      <p:to>
                                        <p:strVal val="visible"/>
                                      </p:to>
                                    </p:set>
                                    <p:anim calcmode="lin" valueType="num">
                                      <p:cBhvr additive="base">
                                        <p:cTn id="49" dur="500" fill="hold"/>
                                        <p:tgtEl>
                                          <p:spTgt spid="8"/>
                                        </p:tgtEl>
                                        <p:attrNameLst>
                                          <p:attrName>ppt_x</p:attrName>
                                        </p:attrNameLst>
                                      </p:cBhvr>
                                      <p:tavLst>
                                        <p:tav tm="0">
                                          <p:val>
                                            <p:strVal val="#ppt_x"/>
                                          </p:val>
                                        </p:tav>
                                        <p:tav tm="100000">
                                          <p:val>
                                            <p:strVal val="#ppt_x"/>
                                          </p:val>
                                        </p:tav>
                                      </p:tavLst>
                                    </p:anim>
                                    <p:anim calcmode="lin" valueType="num">
                                      <p:cBhvr additive="base">
                                        <p:cTn id="50" dur="500" fill="hold"/>
                                        <p:tgtEl>
                                          <p:spTgt spid="8"/>
                                        </p:tgtEl>
                                        <p:attrNameLst>
                                          <p:attrName>ppt_y</p:attrName>
                                        </p:attrNameLst>
                                      </p:cBhvr>
                                      <p:tavLst>
                                        <p:tav tm="0">
                                          <p:val>
                                            <p:strVal val="1+#ppt_h/2"/>
                                          </p:val>
                                        </p:tav>
                                        <p:tav tm="100000">
                                          <p:val>
                                            <p:strVal val="#ppt_y"/>
                                          </p:val>
                                        </p:tav>
                                      </p:tavLst>
                                    </p:anim>
                                  </p:childTnLst>
                                </p:cTn>
                              </p:par>
                            </p:childTnLst>
                          </p:cTn>
                        </p:par>
                        <p:par>
                          <p:cTn id="51" fill="hold">
                            <p:stCondLst>
                              <p:cond delay="1000"/>
                            </p:stCondLst>
                            <p:childTnLst>
                              <p:par>
                                <p:cTn id="52" presetID="22" presetClass="entr" presetSubtype="1" fill="hold" grpId="0" nodeType="afterEffect">
                                  <p:stCondLst>
                                    <p:cond delay="0"/>
                                  </p:stCondLst>
                                  <p:childTnLst>
                                    <p:set>
                                      <p:cBhvr>
                                        <p:cTn id="53" dur="1" fill="hold">
                                          <p:stCondLst>
                                            <p:cond delay="0"/>
                                          </p:stCondLst>
                                        </p:cTn>
                                        <p:tgtEl>
                                          <p:spTgt spid="16">
                                            <p:txEl>
                                              <p:pRg st="0" end="0"/>
                                            </p:txEl>
                                          </p:spTgt>
                                        </p:tgtEl>
                                        <p:attrNameLst>
                                          <p:attrName>style.visibility</p:attrName>
                                        </p:attrNameLst>
                                      </p:cBhvr>
                                      <p:to>
                                        <p:strVal val="visible"/>
                                      </p:to>
                                    </p:set>
                                    <p:animEffect transition="in" filter="wipe(up)">
                                      <p:cBhvr>
                                        <p:cTn id="54" dur="1000"/>
                                        <p:tgtEl>
                                          <p:spTgt spid="16">
                                            <p:txEl>
                                              <p:pRg st="0" end="0"/>
                                            </p:txEl>
                                          </p:spTgt>
                                        </p:tgtEl>
                                      </p:cBhvr>
                                    </p:animEffect>
                                  </p:childTnLst>
                                </p:cTn>
                              </p:par>
                            </p:childTnLst>
                          </p:cTn>
                        </p:par>
                        <p:par>
                          <p:cTn id="55" fill="hold">
                            <p:stCondLst>
                              <p:cond delay="2000"/>
                            </p:stCondLst>
                            <p:childTnLst>
                              <p:par>
                                <p:cTn id="56" presetID="22" presetClass="entr" presetSubtype="1" fill="hold" grpId="0" nodeType="afterEffect">
                                  <p:stCondLst>
                                    <p:cond delay="0"/>
                                  </p:stCondLst>
                                  <p:childTnLst>
                                    <p:set>
                                      <p:cBhvr>
                                        <p:cTn id="57" dur="1" fill="hold">
                                          <p:stCondLst>
                                            <p:cond delay="0"/>
                                          </p:stCondLst>
                                        </p:cTn>
                                        <p:tgtEl>
                                          <p:spTgt spid="16">
                                            <p:txEl>
                                              <p:pRg st="1" end="1"/>
                                            </p:txEl>
                                          </p:spTgt>
                                        </p:tgtEl>
                                        <p:attrNameLst>
                                          <p:attrName>style.visibility</p:attrName>
                                        </p:attrNameLst>
                                      </p:cBhvr>
                                      <p:to>
                                        <p:strVal val="visible"/>
                                      </p:to>
                                    </p:set>
                                    <p:animEffect transition="in" filter="wipe(up)">
                                      <p:cBhvr>
                                        <p:cTn id="58" dur="1000"/>
                                        <p:tgtEl>
                                          <p:spTgt spid="16">
                                            <p:txEl>
                                              <p:pRg st="1" end="1"/>
                                            </p:txEl>
                                          </p:spTgt>
                                        </p:tgtEl>
                                      </p:cBhvr>
                                    </p:animEffect>
                                  </p:childTnLst>
                                </p:cTn>
                              </p:par>
                            </p:childTnLst>
                          </p:cTn>
                        </p:par>
                      </p:childTnLst>
                    </p:cTn>
                  </p:par>
                  <p:par>
                    <p:cTn id="59" fill="hold">
                      <p:stCondLst>
                        <p:cond delay="indefinite"/>
                      </p:stCondLst>
                      <p:childTnLst>
                        <p:par>
                          <p:cTn id="60" fill="hold">
                            <p:stCondLst>
                              <p:cond delay="0"/>
                            </p:stCondLst>
                            <p:childTnLst>
                              <p:par>
                                <p:cTn id="61" presetID="22" presetClass="entr" presetSubtype="1" fill="hold" grpId="0" nodeType="clickEffect">
                                  <p:stCondLst>
                                    <p:cond delay="0"/>
                                  </p:stCondLst>
                                  <p:childTnLst>
                                    <p:set>
                                      <p:cBhvr>
                                        <p:cTn id="62" dur="1" fill="hold">
                                          <p:stCondLst>
                                            <p:cond delay="0"/>
                                          </p:stCondLst>
                                        </p:cTn>
                                        <p:tgtEl>
                                          <p:spTgt spid="16">
                                            <p:txEl>
                                              <p:pRg st="2" end="2"/>
                                            </p:txEl>
                                          </p:spTgt>
                                        </p:tgtEl>
                                        <p:attrNameLst>
                                          <p:attrName>style.visibility</p:attrName>
                                        </p:attrNameLst>
                                      </p:cBhvr>
                                      <p:to>
                                        <p:strVal val="visible"/>
                                      </p:to>
                                    </p:set>
                                    <p:animEffect transition="in" filter="wipe(up)">
                                      <p:cBhvr>
                                        <p:cTn id="63" dur="1000"/>
                                        <p:tgtEl>
                                          <p:spTgt spid="16">
                                            <p:txEl>
                                              <p:pRg st="2" end="2"/>
                                            </p:txEl>
                                          </p:spTgt>
                                        </p:tgtEl>
                                      </p:cBhvr>
                                    </p:animEffect>
                                  </p:childTnLst>
                                </p:cTn>
                              </p:par>
                            </p:childTnLst>
                          </p:cTn>
                        </p:par>
                        <p:par>
                          <p:cTn id="64" fill="hold">
                            <p:stCondLst>
                              <p:cond delay="1000"/>
                            </p:stCondLst>
                            <p:childTnLst>
                              <p:par>
                                <p:cTn id="65" presetID="22" presetClass="entr" presetSubtype="1" fill="hold" grpId="0" nodeType="afterEffect">
                                  <p:stCondLst>
                                    <p:cond delay="0"/>
                                  </p:stCondLst>
                                  <p:childTnLst>
                                    <p:set>
                                      <p:cBhvr>
                                        <p:cTn id="66" dur="1" fill="hold">
                                          <p:stCondLst>
                                            <p:cond delay="0"/>
                                          </p:stCondLst>
                                        </p:cTn>
                                        <p:tgtEl>
                                          <p:spTgt spid="16">
                                            <p:txEl>
                                              <p:pRg st="3" end="3"/>
                                            </p:txEl>
                                          </p:spTgt>
                                        </p:tgtEl>
                                        <p:attrNameLst>
                                          <p:attrName>style.visibility</p:attrName>
                                        </p:attrNameLst>
                                      </p:cBhvr>
                                      <p:to>
                                        <p:strVal val="visible"/>
                                      </p:to>
                                    </p:set>
                                    <p:animEffect transition="in" filter="wipe(up)">
                                      <p:cBhvr>
                                        <p:cTn id="67" dur="1000"/>
                                        <p:tgtEl>
                                          <p:spTgt spid="16">
                                            <p:txEl>
                                              <p:pRg st="3" end="3"/>
                                            </p:txEl>
                                          </p:spTgt>
                                        </p:tgtEl>
                                      </p:cBhvr>
                                    </p:animEffect>
                                  </p:childTnLst>
                                </p:cTn>
                              </p:par>
                            </p:childTnLst>
                          </p:cTn>
                        </p:par>
                        <p:par>
                          <p:cTn id="68" fill="hold">
                            <p:stCondLst>
                              <p:cond delay="2000"/>
                            </p:stCondLst>
                            <p:childTnLst>
                              <p:par>
                                <p:cTn id="69" presetID="22" presetClass="entr" presetSubtype="1" fill="hold" grpId="0" nodeType="afterEffect">
                                  <p:stCondLst>
                                    <p:cond delay="0"/>
                                  </p:stCondLst>
                                  <p:childTnLst>
                                    <p:set>
                                      <p:cBhvr>
                                        <p:cTn id="70" dur="1" fill="hold">
                                          <p:stCondLst>
                                            <p:cond delay="0"/>
                                          </p:stCondLst>
                                        </p:cTn>
                                        <p:tgtEl>
                                          <p:spTgt spid="16">
                                            <p:txEl>
                                              <p:pRg st="4" end="4"/>
                                            </p:txEl>
                                          </p:spTgt>
                                        </p:tgtEl>
                                        <p:attrNameLst>
                                          <p:attrName>style.visibility</p:attrName>
                                        </p:attrNameLst>
                                      </p:cBhvr>
                                      <p:to>
                                        <p:strVal val="visible"/>
                                      </p:to>
                                    </p:set>
                                    <p:animEffect transition="in" filter="wipe(up)">
                                      <p:cBhvr>
                                        <p:cTn id="71" dur="1000"/>
                                        <p:tgtEl>
                                          <p:spTgt spid="16">
                                            <p:txEl>
                                              <p:pRg st="4" end="4"/>
                                            </p:txEl>
                                          </p:spTgt>
                                        </p:tgtEl>
                                      </p:cBhvr>
                                    </p:animEffect>
                                  </p:childTnLst>
                                </p:cTn>
                              </p:par>
                            </p:childTnLst>
                          </p:cTn>
                        </p:par>
                      </p:childTnLst>
                    </p:cTn>
                  </p:par>
                  <p:par>
                    <p:cTn id="72" fill="hold">
                      <p:stCondLst>
                        <p:cond delay="indefinite"/>
                      </p:stCondLst>
                      <p:childTnLst>
                        <p:par>
                          <p:cTn id="73" fill="hold">
                            <p:stCondLst>
                              <p:cond delay="0"/>
                            </p:stCondLst>
                            <p:childTnLst>
                              <p:par>
                                <p:cTn id="74" presetID="2" presetClass="entr" presetSubtype="4" fill="hold" grpId="0" nodeType="clickEffect">
                                  <p:stCondLst>
                                    <p:cond delay="0"/>
                                  </p:stCondLst>
                                  <p:childTnLst>
                                    <p:set>
                                      <p:cBhvr>
                                        <p:cTn id="75" dur="1" fill="hold">
                                          <p:stCondLst>
                                            <p:cond delay="0"/>
                                          </p:stCondLst>
                                        </p:cTn>
                                        <p:tgtEl>
                                          <p:spTgt spid="20"/>
                                        </p:tgtEl>
                                        <p:attrNameLst>
                                          <p:attrName>style.visibility</p:attrName>
                                        </p:attrNameLst>
                                      </p:cBhvr>
                                      <p:to>
                                        <p:strVal val="visible"/>
                                      </p:to>
                                    </p:set>
                                    <p:anim calcmode="lin" valueType="num">
                                      <p:cBhvr additive="base">
                                        <p:cTn id="76" dur="500" fill="hold"/>
                                        <p:tgtEl>
                                          <p:spTgt spid="20"/>
                                        </p:tgtEl>
                                        <p:attrNameLst>
                                          <p:attrName>ppt_x</p:attrName>
                                        </p:attrNameLst>
                                      </p:cBhvr>
                                      <p:tavLst>
                                        <p:tav tm="0">
                                          <p:val>
                                            <p:strVal val="#ppt_x"/>
                                          </p:val>
                                        </p:tav>
                                        <p:tav tm="100000">
                                          <p:val>
                                            <p:strVal val="#ppt_x"/>
                                          </p:val>
                                        </p:tav>
                                      </p:tavLst>
                                    </p:anim>
                                    <p:anim calcmode="lin" valueType="num">
                                      <p:cBhvr additive="base">
                                        <p:cTn id="77" dur="500" fill="hold"/>
                                        <p:tgtEl>
                                          <p:spTgt spid="20"/>
                                        </p:tgtEl>
                                        <p:attrNameLst>
                                          <p:attrName>ppt_y</p:attrName>
                                        </p:attrNameLst>
                                      </p:cBhvr>
                                      <p:tavLst>
                                        <p:tav tm="0">
                                          <p:val>
                                            <p:strVal val="1+#ppt_h/2"/>
                                          </p:val>
                                        </p:tav>
                                        <p:tav tm="100000">
                                          <p:val>
                                            <p:strVal val="#ppt_y"/>
                                          </p:val>
                                        </p:tav>
                                      </p:tavLst>
                                    </p:anim>
                                  </p:childTnLst>
                                </p:cTn>
                              </p:par>
                            </p:childTnLst>
                          </p:cTn>
                        </p:par>
                        <p:par>
                          <p:cTn id="78" fill="hold">
                            <p:stCondLst>
                              <p:cond delay="500"/>
                            </p:stCondLst>
                            <p:childTnLst>
                              <p:par>
                                <p:cTn id="79" presetID="2" presetClass="entr" presetSubtype="4" fill="hold" nodeType="afterEffect">
                                  <p:stCondLst>
                                    <p:cond delay="0"/>
                                  </p:stCondLst>
                                  <p:childTnLst>
                                    <p:set>
                                      <p:cBhvr>
                                        <p:cTn id="80" dur="1" fill="hold">
                                          <p:stCondLst>
                                            <p:cond delay="0"/>
                                          </p:stCondLst>
                                        </p:cTn>
                                        <p:tgtEl>
                                          <p:spTgt spid="10"/>
                                        </p:tgtEl>
                                        <p:attrNameLst>
                                          <p:attrName>style.visibility</p:attrName>
                                        </p:attrNameLst>
                                      </p:cBhvr>
                                      <p:to>
                                        <p:strVal val="visible"/>
                                      </p:to>
                                    </p:set>
                                    <p:anim calcmode="lin" valueType="num">
                                      <p:cBhvr additive="base">
                                        <p:cTn id="81" dur="500" fill="hold"/>
                                        <p:tgtEl>
                                          <p:spTgt spid="10"/>
                                        </p:tgtEl>
                                        <p:attrNameLst>
                                          <p:attrName>ppt_x</p:attrName>
                                        </p:attrNameLst>
                                      </p:cBhvr>
                                      <p:tavLst>
                                        <p:tav tm="0">
                                          <p:val>
                                            <p:strVal val="#ppt_x"/>
                                          </p:val>
                                        </p:tav>
                                        <p:tav tm="100000">
                                          <p:val>
                                            <p:strVal val="#ppt_x"/>
                                          </p:val>
                                        </p:tav>
                                      </p:tavLst>
                                    </p:anim>
                                    <p:anim calcmode="lin" valueType="num">
                                      <p:cBhvr additive="base">
                                        <p:cTn id="82" dur="500" fill="hold"/>
                                        <p:tgtEl>
                                          <p:spTgt spid="10"/>
                                        </p:tgtEl>
                                        <p:attrNameLst>
                                          <p:attrName>ppt_y</p:attrName>
                                        </p:attrNameLst>
                                      </p:cBhvr>
                                      <p:tavLst>
                                        <p:tav tm="0">
                                          <p:val>
                                            <p:strVal val="1+#ppt_h/2"/>
                                          </p:val>
                                        </p:tav>
                                        <p:tav tm="100000">
                                          <p:val>
                                            <p:strVal val="#ppt_y"/>
                                          </p:val>
                                        </p:tav>
                                      </p:tavLst>
                                    </p:anim>
                                  </p:childTnLst>
                                </p:cTn>
                              </p:par>
                            </p:childTnLst>
                          </p:cTn>
                        </p:par>
                        <p:par>
                          <p:cTn id="83" fill="hold">
                            <p:stCondLst>
                              <p:cond delay="1000"/>
                            </p:stCondLst>
                            <p:childTnLst>
                              <p:par>
                                <p:cTn id="84" presetID="22" presetClass="entr" presetSubtype="1" fill="hold" grpId="0" nodeType="afterEffect">
                                  <p:stCondLst>
                                    <p:cond delay="0"/>
                                  </p:stCondLst>
                                  <p:childTnLst>
                                    <p:set>
                                      <p:cBhvr>
                                        <p:cTn id="85" dur="1" fill="hold">
                                          <p:stCondLst>
                                            <p:cond delay="0"/>
                                          </p:stCondLst>
                                        </p:cTn>
                                        <p:tgtEl>
                                          <p:spTgt spid="17">
                                            <p:txEl>
                                              <p:pRg st="0" end="0"/>
                                            </p:txEl>
                                          </p:spTgt>
                                        </p:tgtEl>
                                        <p:attrNameLst>
                                          <p:attrName>style.visibility</p:attrName>
                                        </p:attrNameLst>
                                      </p:cBhvr>
                                      <p:to>
                                        <p:strVal val="visible"/>
                                      </p:to>
                                    </p:set>
                                    <p:animEffect transition="in" filter="wipe(up)">
                                      <p:cBhvr>
                                        <p:cTn id="86" dur="1000"/>
                                        <p:tgtEl>
                                          <p:spTgt spid="17">
                                            <p:txEl>
                                              <p:pRg st="0" end="0"/>
                                            </p:txEl>
                                          </p:spTgt>
                                        </p:tgtEl>
                                      </p:cBhvr>
                                    </p:animEffect>
                                  </p:childTnLst>
                                </p:cTn>
                              </p:par>
                            </p:childTnLst>
                          </p:cTn>
                        </p:par>
                        <p:par>
                          <p:cTn id="87" fill="hold">
                            <p:stCondLst>
                              <p:cond delay="2000"/>
                            </p:stCondLst>
                            <p:childTnLst>
                              <p:par>
                                <p:cTn id="88" presetID="22" presetClass="entr" presetSubtype="1" fill="hold" grpId="0" nodeType="afterEffect">
                                  <p:stCondLst>
                                    <p:cond delay="0"/>
                                  </p:stCondLst>
                                  <p:childTnLst>
                                    <p:set>
                                      <p:cBhvr>
                                        <p:cTn id="89" dur="1" fill="hold">
                                          <p:stCondLst>
                                            <p:cond delay="0"/>
                                          </p:stCondLst>
                                        </p:cTn>
                                        <p:tgtEl>
                                          <p:spTgt spid="17">
                                            <p:txEl>
                                              <p:pRg st="1" end="1"/>
                                            </p:txEl>
                                          </p:spTgt>
                                        </p:tgtEl>
                                        <p:attrNameLst>
                                          <p:attrName>style.visibility</p:attrName>
                                        </p:attrNameLst>
                                      </p:cBhvr>
                                      <p:to>
                                        <p:strVal val="visible"/>
                                      </p:to>
                                    </p:set>
                                    <p:animEffect transition="in" filter="wipe(up)">
                                      <p:cBhvr>
                                        <p:cTn id="90" dur="1000"/>
                                        <p:tgtEl>
                                          <p:spTgt spid="17">
                                            <p:txEl>
                                              <p:pRg st="1" end="1"/>
                                            </p:txEl>
                                          </p:spTgt>
                                        </p:tgtEl>
                                      </p:cBhvr>
                                    </p:animEffect>
                                  </p:childTnLst>
                                </p:cTn>
                              </p:par>
                            </p:childTnLst>
                          </p:cTn>
                        </p:par>
                        <p:par>
                          <p:cTn id="91" fill="hold">
                            <p:stCondLst>
                              <p:cond delay="3000"/>
                            </p:stCondLst>
                            <p:childTnLst>
                              <p:par>
                                <p:cTn id="92" presetID="22" presetClass="entr" presetSubtype="1" fill="hold" grpId="0" nodeType="afterEffect">
                                  <p:stCondLst>
                                    <p:cond delay="0"/>
                                  </p:stCondLst>
                                  <p:childTnLst>
                                    <p:set>
                                      <p:cBhvr>
                                        <p:cTn id="93" dur="1" fill="hold">
                                          <p:stCondLst>
                                            <p:cond delay="0"/>
                                          </p:stCondLst>
                                        </p:cTn>
                                        <p:tgtEl>
                                          <p:spTgt spid="17">
                                            <p:txEl>
                                              <p:pRg st="2" end="2"/>
                                            </p:txEl>
                                          </p:spTgt>
                                        </p:tgtEl>
                                        <p:attrNameLst>
                                          <p:attrName>style.visibility</p:attrName>
                                        </p:attrNameLst>
                                      </p:cBhvr>
                                      <p:to>
                                        <p:strVal val="visible"/>
                                      </p:to>
                                    </p:set>
                                    <p:animEffect transition="in" filter="wipe(up)">
                                      <p:cBhvr>
                                        <p:cTn id="94" dur="1000"/>
                                        <p:tgtEl>
                                          <p:spTgt spid="17">
                                            <p:txEl>
                                              <p:pRg st="2" end="2"/>
                                            </p:txEl>
                                          </p:spTgt>
                                        </p:tgtEl>
                                      </p:cBhvr>
                                    </p:animEffect>
                                  </p:childTnLst>
                                </p:cTn>
                              </p:par>
                            </p:childTnLst>
                          </p:cTn>
                        </p:par>
                      </p:childTnLst>
                    </p:cTn>
                  </p:par>
                  <p:par>
                    <p:cTn id="95" fill="hold">
                      <p:stCondLst>
                        <p:cond delay="indefinite"/>
                      </p:stCondLst>
                      <p:childTnLst>
                        <p:par>
                          <p:cTn id="96" fill="hold">
                            <p:stCondLst>
                              <p:cond delay="0"/>
                            </p:stCondLst>
                            <p:childTnLst>
                              <p:par>
                                <p:cTn id="97" presetID="22" presetClass="entr" presetSubtype="1" fill="hold" grpId="0" nodeType="clickEffect">
                                  <p:stCondLst>
                                    <p:cond delay="0"/>
                                  </p:stCondLst>
                                  <p:childTnLst>
                                    <p:set>
                                      <p:cBhvr>
                                        <p:cTn id="98" dur="1" fill="hold">
                                          <p:stCondLst>
                                            <p:cond delay="0"/>
                                          </p:stCondLst>
                                        </p:cTn>
                                        <p:tgtEl>
                                          <p:spTgt spid="17">
                                            <p:txEl>
                                              <p:pRg st="3" end="3"/>
                                            </p:txEl>
                                          </p:spTgt>
                                        </p:tgtEl>
                                        <p:attrNameLst>
                                          <p:attrName>style.visibility</p:attrName>
                                        </p:attrNameLst>
                                      </p:cBhvr>
                                      <p:to>
                                        <p:strVal val="visible"/>
                                      </p:to>
                                    </p:set>
                                    <p:animEffect transition="in" filter="wipe(up)">
                                      <p:cBhvr>
                                        <p:cTn id="99" dur="1000"/>
                                        <p:tgtEl>
                                          <p:spTgt spid="17">
                                            <p:txEl>
                                              <p:pRg st="3" end="3"/>
                                            </p:txEl>
                                          </p:spTgt>
                                        </p:tgtEl>
                                      </p:cBhvr>
                                    </p:animEffect>
                                  </p:childTnLst>
                                </p:cTn>
                              </p:par>
                            </p:childTnLst>
                          </p:cTn>
                        </p:par>
                        <p:par>
                          <p:cTn id="100" fill="hold">
                            <p:stCondLst>
                              <p:cond delay="1000"/>
                            </p:stCondLst>
                            <p:childTnLst>
                              <p:par>
                                <p:cTn id="101" presetID="22" presetClass="entr" presetSubtype="1" fill="hold" grpId="0" nodeType="afterEffect">
                                  <p:stCondLst>
                                    <p:cond delay="0"/>
                                  </p:stCondLst>
                                  <p:childTnLst>
                                    <p:set>
                                      <p:cBhvr>
                                        <p:cTn id="102" dur="1" fill="hold">
                                          <p:stCondLst>
                                            <p:cond delay="0"/>
                                          </p:stCondLst>
                                        </p:cTn>
                                        <p:tgtEl>
                                          <p:spTgt spid="17">
                                            <p:txEl>
                                              <p:pRg st="4" end="4"/>
                                            </p:txEl>
                                          </p:spTgt>
                                        </p:tgtEl>
                                        <p:attrNameLst>
                                          <p:attrName>style.visibility</p:attrName>
                                        </p:attrNameLst>
                                      </p:cBhvr>
                                      <p:to>
                                        <p:strVal val="visible"/>
                                      </p:to>
                                    </p:set>
                                    <p:animEffect transition="in" filter="wipe(up)">
                                      <p:cBhvr>
                                        <p:cTn id="103" dur="1000"/>
                                        <p:tgtEl>
                                          <p:spTgt spid="17">
                                            <p:txEl>
                                              <p:pRg st="4" end="4"/>
                                            </p:txEl>
                                          </p:spTgt>
                                        </p:tgtEl>
                                      </p:cBhvr>
                                    </p:animEffect>
                                  </p:childTnLst>
                                </p:cTn>
                              </p:par>
                            </p:childTnLst>
                          </p:cTn>
                        </p:par>
                        <p:par>
                          <p:cTn id="104" fill="hold">
                            <p:stCondLst>
                              <p:cond delay="2000"/>
                            </p:stCondLst>
                            <p:childTnLst>
                              <p:par>
                                <p:cTn id="105" presetID="22" presetClass="entr" presetSubtype="1" fill="hold" grpId="0" nodeType="afterEffect">
                                  <p:stCondLst>
                                    <p:cond delay="0"/>
                                  </p:stCondLst>
                                  <p:childTnLst>
                                    <p:set>
                                      <p:cBhvr>
                                        <p:cTn id="106" dur="1" fill="hold">
                                          <p:stCondLst>
                                            <p:cond delay="0"/>
                                          </p:stCondLst>
                                        </p:cTn>
                                        <p:tgtEl>
                                          <p:spTgt spid="17">
                                            <p:txEl>
                                              <p:pRg st="5" end="5"/>
                                            </p:txEl>
                                          </p:spTgt>
                                        </p:tgtEl>
                                        <p:attrNameLst>
                                          <p:attrName>style.visibility</p:attrName>
                                        </p:attrNameLst>
                                      </p:cBhvr>
                                      <p:to>
                                        <p:strVal val="visible"/>
                                      </p:to>
                                    </p:set>
                                    <p:animEffect transition="in" filter="wipe(up)">
                                      <p:cBhvr>
                                        <p:cTn id="107" dur="1000"/>
                                        <p:tgtEl>
                                          <p:spTgt spid="17">
                                            <p:txEl>
                                              <p:pRg st="5" end="5"/>
                                            </p:txEl>
                                          </p:spTgt>
                                        </p:tgtEl>
                                      </p:cBhvr>
                                    </p:animEffect>
                                  </p:childTnLst>
                                </p:cTn>
                              </p:par>
                            </p:childTnLst>
                          </p:cTn>
                        </p:par>
                        <p:par>
                          <p:cTn id="108" fill="hold">
                            <p:stCondLst>
                              <p:cond delay="3000"/>
                            </p:stCondLst>
                            <p:childTnLst>
                              <p:par>
                                <p:cTn id="109" presetID="10" presetClass="entr" presetSubtype="0" fill="hold" grpId="0" nodeType="afterEffect">
                                  <p:stCondLst>
                                    <p:cond delay="0"/>
                                  </p:stCondLst>
                                  <p:childTnLst>
                                    <p:set>
                                      <p:cBhvr>
                                        <p:cTn id="110" dur="1" fill="hold">
                                          <p:stCondLst>
                                            <p:cond delay="0"/>
                                          </p:stCondLst>
                                        </p:cTn>
                                        <p:tgtEl>
                                          <p:spTgt spid="43"/>
                                        </p:tgtEl>
                                        <p:attrNameLst>
                                          <p:attrName>style.visibility</p:attrName>
                                        </p:attrNameLst>
                                      </p:cBhvr>
                                      <p:to>
                                        <p:strVal val="visible"/>
                                      </p:to>
                                    </p:set>
                                    <p:animEffect transition="in" filter="fade">
                                      <p:cBhvr>
                                        <p:cTn id="111" dur="3000"/>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43" grpId="0"/>
      <p:bldP spid="15" grpId="0" uiExpand="1" build="p"/>
      <p:bldP spid="16" grpId="0" uiExpand="1" build="p"/>
      <p:bldP spid="17" grpId="0" uiExpand="1" build="p"/>
      <p:bldP spid="18" grpId="0"/>
      <p:bldP spid="19" grpId="0"/>
      <p:bldP spid="20"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a:extLst>
              <a:ext uri="{FF2B5EF4-FFF2-40B4-BE49-F238E27FC236}">
                <a16:creationId xmlns:a16="http://schemas.microsoft.com/office/drawing/2014/main" id="{31082971-C35E-B240-9197-06CF6518DB66}"/>
              </a:ext>
            </a:extLst>
          </p:cNvPr>
          <p:cNvPicPr>
            <a:picLocks noChangeAspect="1"/>
          </p:cNvPicPr>
          <p:nvPr/>
        </p:nvPicPr>
        <p:blipFill>
          <a:blip r:embed="rId3" cstate="print">
            <a:alphaModFix amt="28000"/>
            <a:extLst>
              <a:ext uri="{28A0092B-C50C-407E-A947-70E740481C1C}">
                <a14:useLocalDpi xmlns:a14="http://schemas.microsoft.com/office/drawing/2010/main" val="0"/>
              </a:ext>
            </a:extLst>
          </a:blip>
          <a:stretch>
            <a:fillRect/>
          </a:stretch>
        </p:blipFill>
        <p:spPr>
          <a:xfrm>
            <a:off x="4452470" y="-5548222"/>
            <a:ext cx="14041665" cy="15049440"/>
          </a:xfrm>
          <a:prstGeom prst="rect">
            <a:avLst/>
          </a:prstGeom>
        </p:spPr>
      </p:pic>
      <p:sp>
        <p:nvSpPr>
          <p:cNvPr id="104" name="Shape 104"/>
          <p:cNvSpPr/>
          <p:nvPr/>
        </p:nvSpPr>
        <p:spPr>
          <a:xfrm>
            <a:off x="1008993" y="816868"/>
            <a:ext cx="23679807" cy="2276806"/>
          </a:xfrm>
          <a:prstGeom prst="rect">
            <a:avLst/>
          </a:prstGeom>
          <a:ln w="3175">
            <a:miter lim="400000"/>
          </a:ln>
          <a:extLst>
            <a:ext uri="{C572A759-6A51-4108-AA02-DFA0A04FC94B}">
              <ma14:wrappingTextBoxFlag xmlns="" xmlns:ma14="http://schemas.microsoft.com/office/mac/drawingml/2011/main" val="1"/>
            </a:ext>
          </a:extLst>
        </p:spPr>
        <p:txBody>
          <a:bodyPr lIns="38100" tIns="38100" rIns="38100" bIns="38100">
            <a:normAutofit/>
          </a:bodyPr>
          <a:lstStyle>
            <a:lvl1pPr algn="l">
              <a:lnSpc>
                <a:spcPct val="80000"/>
              </a:lnSpc>
              <a:defRPr sz="10000" b="1">
                <a:solidFill>
                  <a:srgbClr val="393941"/>
                </a:solidFill>
                <a:latin typeface="Montserrat-SemiBold"/>
                <a:ea typeface="Montserrat-SemiBold"/>
                <a:cs typeface="Montserrat-SemiBold"/>
                <a:sym typeface="Montserrat-SemiBold"/>
              </a:defRPr>
            </a:lvl1pPr>
          </a:lstStyle>
          <a:p>
            <a:r>
              <a:rPr lang="en-US" sz="9000" dirty="0">
                <a:solidFill>
                  <a:srgbClr val="496F63"/>
                </a:solidFill>
                <a:latin typeface="Arial" panose="020B0604020202020204" pitchFamily="34" charset="0"/>
                <a:cs typeface="Arial" panose="020B0604020202020204" pitchFamily="34" charset="0"/>
              </a:rPr>
              <a:t>Try to constantly improve processes</a:t>
            </a:r>
            <a:endParaRPr sz="9000" dirty="0">
              <a:solidFill>
                <a:srgbClr val="496F63"/>
              </a:solidFill>
              <a:latin typeface="Arial" panose="020B0604020202020204" pitchFamily="34" charset="0"/>
              <a:cs typeface="Arial" panose="020B0604020202020204" pitchFamily="34" charset="0"/>
            </a:endParaRPr>
          </a:p>
        </p:txBody>
      </p:sp>
      <p:sp>
        <p:nvSpPr>
          <p:cNvPr id="105" name="Shape 105"/>
          <p:cNvSpPr>
            <a:spLocks noGrp="1"/>
          </p:cNvSpPr>
          <p:nvPr>
            <p:ph type="sldNum" sz="quarter" idx="2"/>
          </p:nvPr>
        </p:nvSpPr>
        <p:spPr>
          <a:prstGeom prst="rect">
            <a:avLst/>
          </a:prstGeom>
          <a:extLst>
            <a:ext uri="{C572A759-6A51-4108-AA02-DFA0A04FC94B}">
              <ma14:wrappingTextBoxFlag xmlns="" xmlns:ma14="http://schemas.microsoft.com/office/mac/drawingml/2011/main" val="1"/>
            </a:ext>
          </a:extLst>
        </p:spPr>
        <p:txBody>
          <a:bodyPr/>
          <a:lstStyle/>
          <a:p>
            <a:fld id="{86CB4B4D-7CA3-9044-876B-883B54F8677D}" type="slidenum">
              <a:rPr/>
              <a:pPr/>
              <a:t>21</a:t>
            </a:fld>
            <a:endParaRPr/>
          </a:p>
        </p:txBody>
      </p:sp>
      <p:sp>
        <p:nvSpPr>
          <p:cNvPr id="16" name="Prostokąt 15">
            <a:extLst>
              <a:ext uri="{FF2B5EF4-FFF2-40B4-BE49-F238E27FC236}">
                <a16:creationId xmlns:a16="http://schemas.microsoft.com/office/drawing/2014/main" id="{F0577DCD-D21D-4E77-AED6-C2707B1D21C7}"/>
              </a:ext>
            </a:extLst>
          </p:cNvPr>
          <p:cNvSpPr/>
          <p:nvPr/>
        </p:nvSpPr>
        <p:spPr>
          <a:xfrm>
            <a:off x="2225836" y="12975408"/>
            <a:ext cx="12720149" cy="523220"/>
          </a:xfrm>
          <a:prstGeom prst="rect">
            <a:avLst/>
          </a:prstGeom>
        </p:spPr>
        <p:txBody>
          <a:bodyPr wrap="none">
            <a:spAutoFit/>
          </a:bodyPr>
          <a:lstStyle/>
          <a:p>
            <a:r>
              <a:rPr lang="pl-PL" sz="2800" dirty="0">
                <a:solidFill>
                  <a:srgbClr val="496F63"/>
                </a:solidFill>
              </a:rPr>
              <a:t>Source: https://www.graphicproducts.com/articles/lean-manufacturing-process/</a:t>
            </a:r>
            <a:endParaRPr lang="pl-PL" sz="2800" dirty="0">
              <a:solidFill>
                <a:srgbClr val="496F63"/>
              </a:solidFill>
              <a:latin typeface="Arial" panose="020B0604020202020204" pitchFamily="34" charset="0"/>
              <a:cs typeface="Arial" panose="020B0604020202020204" pitchFamily="34" charset="0"/>
            </a:endParaRPr>
          </a:p>
        </p:txBody>
      </p:sp>
      <p:sp>
        <p:nvSpPr>
          <p:cNvPr id="2" name="Prostokąt 1">
            <a:extLst>
              <a:ext uri="{FF2B5EF4-FFF2-40B4-BE49-F238E27FC236}">
                <a16:creationId xmlns:a16="http://schemas.microsoft.com/office/drawing/2014/main" id="{F12C0437-03A2-4F74-804D-32991C9C4861}"/>
              </a:ext>
            </a:extLst>
          </p:cNvPr>
          <p:cNvSpPr/>
          <p:nvPr/>
        </p:nvSpPr>
        <p:spPr>
          <a:xfrm>
            <a:off x="1281213" y="2386899"/>
            <a:ext cx="21755252" cy="6401753"/>
          </a:xfrm>
          <a:prstGeom prst="rect">
            <a:avLst/>
          </a:prstGeom>
        </p:spPr>
        <p:txBody>
          <a:bodyPr wrap="square">
            <a:spAutoFit/>
          </a:bodyPr>
          <a:lstStyle/>
          <a:p>
            <a:pPr>
              <a:spcAft>
                <a:spcPts val="2400"/>
              </a:spcAft>
            </a:pPr>
            <a:r>
              <a:rPr lang="en-US" sz="5000" dirty="0">
                <a:solidFill>
                  <a:srgbClr val="496F63"/>
                </a:solidFill>
              </a:rPr>
              <a:t>Continuous improvement is the foundation of the lean process</a:t>
            </a:r>
          </a:p>
          <a:p>
            <a:pPr>
              <a:spcAft>
                <a:spcPts val="2400"/>
              </a:spcAft>
            </a:pPr>
            <a:r>
              <a:rPr lang="en-US" sz="5000" dirty="0">
                <a:solidFill>
                  <a:srgbClr val="496F63"/>
                </a:solidFill>
              </a:rPr>
              <a:t>More commonly referred to as </a:t>
            </a:r>
            <a:r>
              <a:rPr lang="en-US" sz="5000" b="1" u="sng" dirty="0">
                <a:solidFill>
                  <a:srgbClr val="FF0000"/>
                </a:solidFill>
              </a:rPr>
              <a:t>Kaizen</a:t>
            </a:r>
            <a:r>
              <a:rPr lang="en-US" sz="5000" dirty="0">
                <a:solidFill>
                  <a:srgbClr val="496F63"/>
                </a:solidFill>
              </a:rPr>
              <a:t>, continuous improvement supports the lean process by creating a culture where every worker - from the CEO to the production floor assistant - looks for ways to improve the company</a:t>
            </a:r>
          </a:p>
          <a:p>
            <a:pPr>
              <a:spcAft>
                <a:spcPts val="2400"/>
              </a:spcAft>
            </a:pPr>
            <a:r>
              <a:rPr lang="en-US" sz="5000" dirty="0">
                <a:solidFill>
                  <a:srgbClr val="496F63"/>
                </a:solidFill>
              </a:rPr>
              <a:t>Generally, individual improvements are relatively small; however, over time, the changes result in major improvements</a:t>
            </a:r>
          </a:p>
          <a:p>
            <a:pPr>
              <a:spcAft>
                <a:spcPts val="2400"/>
              </a:spcAft>
            </a:pPr>
            <a:r>
              <a:rPr lang="en-US" sz="5000" dirty="0">
                <a:solidFill>
                  <a:srgbClr val="496F63"/>
                </a:solidFill>
              </a:rPr>
              <a:t>A culture of continuous improvement can be cultivated in the workplace by:</a:t>
            </a:r>
            <a:endParaRPr lang="pl-PL" sz="5000" dirty="0">
              <a:solidFill>
                <a:srgbClr val="496F63"/>
              </a:solidFill>
            </a:endParaRPr>
          </a:p>
        </p:txBody>
      </p:sp>
      <p:grpSp>
        <p:nvGrpSpPr>
          <p:cNvPr id="3" name="Group 2"/>
          <p:cNvGrpSpPr/>
          <p:nvPr/>
        </p:nvGrpSpPr>
        <p:grpSpPr>
          <a:xfrm>
            <a:off x="0" y="9641658"/>
            <a:ext cx="8824688" cy="2667000"/>
            <a:chOff x="0" y="9641658"/>
            <a:chExt cx="8824688" cy="2667000"/>
          </a:xfrm>
        </p:grpSpPr>
        <p:sp>
          <p:nvSpPr>
            <p:cNvPr id="4" name="Owal 3">
              <a:extLst>
                <a:ext uri="{FF2B5EF4-FFF2-40B4-BE49-F238E27FC236}">
                  <a16:creationId xmlns:a16="http://schemas.microsoft.com/office/drawing/2014/main" id="{E6F9487D-F14F-4CF4-AF30-F3716A9CF8F2}"/>
                </a:ext>
              </a:extLst>
            </p:cNvPr>
            <p:cNvSpPr/>
            <p:nvPr/>
          </p:nvSpPr>
          <p:spPr>
            <a:xfrm>
              <a:off x="0" y="9641658"/>
              <a:ext cx="8824688" cy="2667000"/>
            </a:xfrm>
            <a:prstGeom prst="ellipse">
              <a:avLst/>
            </a:prstGeom>
            <a:solidFill>
              <a:srgbClr val="496F63"/>
            </a:solidFill>
            <a:ln w="3175" cap="flat">
              <a:solidFill>
                <a:srgbClr val="496F63"/>
              </a:solidFill>
              <a:miter lim="400000"/>
            </a:ln>
            <a:effectLst>
              <a:outerShdw blurRad="12700" dist="127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38100" tIns="38100" rIns="38100" bIns="381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pl-PL" sz="3000" b="0" i="0" u="none" strike="noStrike" cap="none" spc="0" normalizeH="0" baseline="0" dirty="0">
                <a:ln>
                  <a:noFill/>
                </a:ln>
                <a:solidFill>
                  <a:srgbClr val="FFFFFF"/>
                </a:solidFill>
                <a:effectLst/>
                <a:uFillTx/>
                <a:latin typeface="Helvetica Light"/>
                <a:ea typeface="Helvetica Light"/>
                <a:cs typeface="Helvetica Light"/>
                <a:sym typeface="Helvetica Light"/>
              </a:endParaRPr>
            </a:p>
          </p:txBody>
        </p:sp>
        <p:sp>
          <p:nvSpPr>
            <p:cNvPr id="5" name="Prostokąt 4">
              <a:extLst>
                <a:ext uri="{FF2B5EF4-FFF2-40B4-BE49-F238E27FC236}">
                  <a16:creationId xmlns:a16="http://schemas.microsoft.com/office/drawing/2014/main" id="{D203B85F-3250-44CF-AAE1-CFCA94B8C497}"/>
                </a:ext>
              </a:extLst>
            </p:cNvPr>
            <p:cNvSpPr/>
            <p:nvPr/>
          </p:nvSpPr>
          <p:spPr>
            <a:xfrm>
              <a:off x="1281213" y="10548153"/>
              <a:ext cx="6876669" cy="707886"/>
            </a:xfrm>
            <a:prstGeom prst="rect">
              <a:avLst/>
            </a:prstGeom>
          </p:spPr>
          <p:txBody>
            <a:bodyPr wrap="square">
              <a:spAutoFit/>
            </a:bodyPr>
            <a:lstStyle/>
            <a:p>
              <a:pPr algn="ctr"/>
              <a:r>
                <a:rPr lang="pl-PL" sz="4000" b="1" dirty="0" err="1">
                  <a:solidFill>
                    <a:srgbClr val="FFFFFF"/>
                  </a:solidFill>
                </a:rPr>
                <a:t>Welcoming</a:t>
              </a:r>
              <a:r>
                <a:rPr lang="pl-PL" sz="4000" b="1" dirty="0">
                  <a:solidFill>
                    <a:srgbClr val="FFFFFF"/>
                  </a:solidFill>
                </a:rPr>
                <a:t> </a:t>
              </a:r>
              <a:r>
                <a:rPr lang="pl-PL" sz="4000" b="1" dirty="0" err="1">
                  <a:solidFill>
                    <a:srgbClr val="FFFFFF"/>
                  </a:solidFill>
                </a:rPr>
                <a:t>all</a:t>
              </a:r>
              <a:r>
                <a:rPr lang="pl-PL" sz="4000" b="1" dirty="0">
                  <a:solidFill>
                    <a:srgbClr val="FFFFFF"/>
                  </a:solidFill>
                </a:rPr>
                <a:t> </a:t>
              </a:r>
              <a:r>
                <a:rPr lang="pl-PL" sz="4000" b="1" dirty="0" err="1">
                  <a:solidFill>
                    <a:srgbClr val="FFFFFF"/>
                  </a:solidFill>
                </a:rPr>
                <a:t>suggestions</a:t>
              </a:r>
              <a:endParaRPr lang="pl-PL" sz="4000" dirty="0">
                <a:solidFill>
                  <a:srgbClr val="FFFFFF"/>
                </a:solidFill>
              </a:endParaRPr>
            </a:p>
          </p:txBody>
        </p:sp>
      </p:grpSp>
      <p:grpSp>
        <p:nvGrpSpPr>
          <p:cNvPr id="6" name="Group 5"/>
          <p:cNvGrpSpPr/>
          <p:nvPr/>
        </p:nvGrpSpPr>
        <p:grpSpPr>
          <a:xfrm>
            <a:off x="8815289" y="8828784"/>
            <a:ext cx="8824688" cy="2667000"/>
            <a:chOff x="8815289" y="8828784"/>
            <a:chExt cx="8824688" cy="2667000"/>
          </a:xfrm>
        </p:grpSpPr>
        <p:sp>
          <p:nvSpPr>
            <p:cNvPr id="19" name="Owal 18">
              <a:extLst>
                <a:ext uri="{FF2B5EF4-FFF2-40B4-BE49-F238E27FC236}">
                  <a16:creationId xmlns:a16="http://schemas.microsoft.com/office/drawing/2014/main" id="{27D250C6-D367-4311-9C4B-74D463480BDF}"/>
                </a:ext>
              </a:extLst>
            </p:cNvPr>
            <p:cNvSpPr/>
            <p:nvPr/>
          </p:nvSpPr>
          <p:spPr>
            <a:xfrm>
              <a:off x="8815289" y="8828784"/>
              <a:ext cx="8824688" cy="2667000"/>
            </a:xfrm>
            <a:prstGeom prst="ellipse">
              <a:avLst/>
            </a:prstGeom>
            <a:solidFill>
              <a:srgbClr val="496F63"/>
            </a:solidFill>
            <a:ln w="3175" cap="flat">
              <a:solidFill>
                <a:srgbClr val="496F63"/>
              </a:solidFill>
              <a:miter lim="400000"/>
            </a:ln>
            <a:effectLst>
              <a:outerShdw blurRad="12700" dist="127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38100" tIns="38100" rIns="38100" bIns="381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pl-PL" sz="3000" b="0" i="0" u="none" strike="noStrike" cap="none" spc="0" normalizeH="0" baseline="0" dirty="0">
                <a:ln>
                  <a:noFill/>
                </a:ln>
                <a:solidFill>
                  <a:srgbClr val="FFFFFF"/>
                </a:solidFill>
                <a:effectLst/>
                <a:uFillTx/>
                <a:latin typeface="Helvetica Light"/>
                <a:ea typeface="Helvetica Light"/>
                <a:cs typeface="Helvetica Light"/>
                <a:sym typeface="Helvetica Light"/>
              </a:endParaRPr>
            </a:p>
          </p:txBody>
        </p:sp>
        <p:sp>
          <p:nvSpPr>
            <p:cNvPr id="20" name="Prostokąt 19">
              <a:extLst>
                <a:ext uri="{FF2B5EF4-FFF2-40B4-BE49-F238E27FC236}">
                  <a16:creationId xmlns:a16="http://schemas.microsoft.com/office/drawing/2014/main" id="{7E4489FB-5C6E-4F31-993C-4ED3DC012148}"/>
                </a:ext>
              </a:extLst>
            </p:cNvPr>
            <p:cNvSpPr/>
            <p:nvPr/>
          </p:nvSpPr>
          <p:spPr>
            <a:xfrm>
              <a:off x="10332034" y="9433186"/>
              <a:ext cx="5791198" cy="1323439"/>
            </a:xfrm>
            <a:prstGeom prst="rect">
              <a:avLst/>
            </a:prstGeom>
          </p:spPr>
          <p:txBody>
            <a:bodyPr wrap="square">
              <a:spAutoFit/>
            </a:bodyPr>
            <a:lstStyle/>
            <a:p>
              <a:pPr algn="ctr"/>
              <a:r>
                <a:rPr lang="pl-PL" sz="4000" b="1" dirty="0" err="1">
                  <a:solidFill>
                    <a:srgbClr val="FFFFFF"/>
                  </a:solidFill>
                </a:rPr>
                <a:t>Communicating</a:t>
              </a:r>
              <a:r>
                <a:rPr lang="pl-PL" sz="4000" b="1" dirty="0">
                  <a:solidFill>
                    <a:srgbClr val="FFFFFF"/>
                  </a:solidFill>
                </a:rPr>
                <a:t> </a:t>
              </a:r>
            </a:p>
            <a:p>
              <a:pPr algn="ctr"/>
              <a:r>
                <a:rPr lang="pl-PL" sz="4000" b="1" dirty="0">
                  <a:solidFill>
                    <a:srgbClr val="FFFFFF"/>
                  </a:solidFill>
                </a:rPr>
                <a:t>the </a:t>
              </a:r>
              <a:r>
                <a:rPr lang="pl-PL" sz="4000" b="1" dirty="0" err="1">
                  <a:solidFill>
                    <a:srgbClr val="FFFFFF"/>
                  </a:solidFill>
                </a:rPr>
                <a:t>positive</a:t>
              </a:r>
              <a:r>
                <a:rPr lang="pl-PL" sz="4000" b="1" dirty="0">
                  <a:solidFill>
                    <a:srgbClr val="FFFFFF"/>
                  </a:solidFill>
                </a:rPr>
                <a:t> </a:t>
              </a:r>
              <a:r>
                <a:rPr lang="pl-PL" sz="4000" b="1" dirty="0" err="1">
                  <a:solidFill>
                    <a:srgbClr val="FFFFFF"/>
                  </a:solidFill>
                </a:rPr>
                <a:t>effects</a:t>
              </a:r>
              <a:endParaRPr lang="pl-PL" sz="4000" dirty="0">
                <a:solidFill>
                  <a:srgbClr val="FFFFFF"/>
                </a:solidFill>
              </a:endParaRPr>
            </a:p>
          </p:txBody>
        </p:sp>
      </p:grpSp>
      <p:grpSp>
        <p:nvGrpSpPr>
          <p:cNvPr id="7" name="Group 6"/>
          <p:cNvGrpSpPr/>
          <p:nvPr/>
        </p:nvGrpSpPr>
        <p:grpSpPr>
          <a:xfrm>
            <a:off x="15188213" y="10829034"/>
            <a:ext cx="8824688" cy="2667000"/>
            <a:chOff x="15188213" y="10829034"/>
            <a:chExt cx="8824688" cy="2667000"/>
          </a:xfrm>
        </p:grpSpPr>
        <p:sp>
          <p:nvSpPr>
            <p:cNvPr id="21" name="Owal 20">
              <a:extLst>
                <a:ext uri="{FF2B5EF4-FFF2-40B4-BE49-F238E27FC236}">
                  <a16:creationId xmlns:a16="http://schemas.microsoft.com/office/drawing/2014/main" id="{2E6B4AD0-B5C5-4F07-B87D-051784DD8DEA}"/>
                </a:ext>
              </a:extLst>
            </p:cNvPr>
            <p:cNvSpPr/>
            <p:nvPr/>
          </p:nvSpPr>
          <p:spPr>
            <a:xfrm>
              <a:off x="15188213" y="10829034"/>
              <a:ext cx="8824688" cy="2667000"/>
            </a:xfrm>
            <a:prstGeom prst="ellipse">
              <a:avLst/>
            </a:prstGeom>
            <a:solidFill>
              <a:srgbClr val="496F63"/>
            </a:solidFill>
            <a:ln w="3175" cap="flat">
              <a:solidFill>
                <a:srgbClr val="496F63"/>
              </a:solidFill>
              <a:miter lim="400000"/>
            </a:ln>
            <a:effectLst>
              <a:outerShdw blurRad="12700" dist="127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38100" tIns="38100" rIns="38100" bIns="381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pl-PL" sz="3000" b="0" i="0" u="none" strike="noStrike" cap="none" spc="0" normalizeH="0" baseline="0" dirty="0">
                <a:ln>
                  <a:noFill/>
                </a:ln>
                <a:solidFill>
                  <a:srgbClr val="FFFFFF"/>
                </a:solidFill>
                <a:effectLst/>
                <a:uFillTx/>
                <a:latin typeface="Helvetica Light"/>
                <a:ea typeface="Helvetica Light"/>
                <a:cs typeface="Helvetica Light"/>
                <a:sym typeface="Helvetica Light"/>
              </a:endParaRPr>
            </a:p>
          </p:txBody>
        </p:sp>
        <p:sp>
          <p:nvSpPr>
            <p:cNvPr id="22" name="Prostokąt 21">
              <a:extLst>
                <a:ext uri="{FF2B5EF4-FFF2-40B4-BE49-F238E27FC236}">
                  <a16:creationId xmlns:a16="http://schemas.microsoft.com/office/drawing/2014/main" id="{E54DF466-4C86-4CA1-92E9-B1ED1F78DADA}"/>
                </a:ext>
              </a:extLst>
            </p:cNvPr>
            <p:cNvSpPr/>
            <p:nvPr/>
          </p:nvSpPr>
          <p:spPr>
            <a:xfrm>
              <a:off x="17639977" y="11776665"/>
              <a:ext cx="5742874" cy="707886"/>
            </a:xfrm>
            <a:prstGeom prst="rect">
              <a:avLst/>
            </a:prstGeom>
          </p:spPr>
          <p:txBody>
            <a:bodyPr wrap="square">
              <a:spAutoFit/>
            </a:bodyPr>
            <a:lstStyle/>
            <a:p>
              <a:r>
                <a:rPr lang="pl-PL" sz="4000" b="1" dirty="0" err="1">
                  <a:solidFill>
                    <a:srgbClr val="FFFFFF"/>
                  </a:solidFill>
                </a:rPr>
                <a:t>Showing</a:t>
              </a:r>
              <a:r>
                <a:rPr lang="pl-PL" sz="4000" b="1" dirty="0">
                  <a:solidFill>
                    <a:srgbClr val="FFFFFF"/>
                  </a:solidFill>
                </a:rPr>
                <a:t> trust</a:t>
              </a:r>
              <a:endParaRPr lang="pl-PL" sz="4000" dirty="0">
                <a:solidFill>
                  <a:srgbClr val="FFFFFF"/>
                </a:solidFill>
              </a:endParaRPr>
            </a:p>
          </p:txBody>
        </p:sp>
      </p:grpSp>
    </p:spTree>
    <p:extLst>
      <p:ext uri="{BB962C8B-B14F-4D97-AF65-F5344CB8AC3E}">
        <p14:creationId xmlns:p14="http://schemas.microsoft.com/office/powerpoint/2010/main" val="36477252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04"/>
                                        </p:tgtEl>
                                        <p:attrNameLst>
                                          <p:attrName>style.visibility</p:attrName>
                                        </p:attrNameLst>
                                      </p:cBhvr>
                                      <p:to>
                                        <p:strVal val="visible"/>
                                      </p:to>
                                    </p:set>
                                    <p:animEffect transition="in" filter="fade">
                                      <p:cBhvr>
                                        <p:cTn id="7" dur="1000"/>
                                        <p:tgtEl>
                                          <p:spTgt spid="10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2">
                                            <p:txEl>
                                              <p:pRg st="0" end="0"/>
                                            </p:txEl>
                                          </p:spTgt>
                                        </p:tgtEl>
                                        <p:attrNameLst>
                                          <p:attrName>style.visibility</p:attrName>
                                        </p:attrNameLst>
                                      </p:cBhvr>
                                      <p:to>
                                        <p:strVal val="visible"/>
                                      </p:to>
                                    </p:set>
                                    <p:animEffect transition="in" filter="wipe(up)">
                                      <p:cBhvr>
                                        <p:cTn id="12" dur="1000"/>
                                        <p:tgtEl>
                                          <p:spTgt spid="2">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grpId="0" nodeType="clickEffect">
                                  <p:stCondLst>
                                    <p:cond delay="0"/>
                                  </p:stCondLst>
                                  <p:childTnLst>
                                    <p:set>
                                      <p:cBhvr>
                                        <p:cTn id="16" dur="1" fill="hold">
                                          <p:stCondLst>
                                            <p:cond delay="0"/>
                                          </p:stCondLst>
                                        </p:cTn>
                                        <p:tgtEl>
                                          <p:spTgt spid="2">
                                            <p:txEl>
                                              <p:pRg st="1" end="1"/>
                                            </p:txEl>
                                          </p:spTgt>
                                        </p:tgtEl>
                                        <p:attrNameLst>
                                          <p:attrName>style.visibility</p:attrName>
                                        </p:attrNameLst>
                                      </p:cBhvr>
                                      <p:to>
                                        <p:strVal val="visible"/>
                                      </p:to>
                                    </p:set>
                                    <p:animEffect transition="in" filter="wipe(up)">
                                      <p:cBhvr>
                                        <p:cTn id="17" dur="1000"/>
                                        <p:tgtEl>
                                          <p:spTgt spid="2">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1" fill="hold" grpId="0" nodeType="clickEffect">
                                  <p:stCondLst>
                                    <p:cond delay="0"/>
                                  </p:stCondLst>
                                  <p:childTnLst>
                                    <p:set>
                                      <p:cBhvr>
                                        <p:cTn id="21" dur="1" fill="hold">
                                          <p:stCondLst>
                                            <p:cond delay="0"/>
                                          </p:stCondLst>
                                        </p:cTn>
                                        <p:tgtEl>
                                          <p:spTgt spid="2">
                                            <p:txEl>
                                              <p:pRg st="2" end="2"/>
                                            </p:txEl>
                                          </p:spTgt>
                                        </p:tgtEl>
                                        <p:attrNameLst>
                                          <p:attrName>style.visibility</p:attrName>
                                        </p:attrNameLst>
                                      </p:cBhvr>
                                      <p:to>
                                        <p:strVal val="visible"/>
                                      </p:to>
                                    </p:set>
                                    <p:animEffect transition="in" filter="wipe(up)">
                                      <p:cBhvr>
                                        <p:cTn id="22" dur="1000"/>
                                        <p:tgtEl>
                                          <p:spTgt spid="2">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1" fill="hold" grpId="0" nodeType="clickEffect">
                                  <p:stCondLst>
                                    <p:cond delay="0"/>
                                  </p:stCondLst>
                                  <p:childTnLst>
                                    <p:set>
                                      <p:cBhvr>
                                        <p:cTn id="26" dur="1" fill="hold">
                                          <p:stCondLst>
                                            <p:cond delay="0"/>
                                          </p:stCondLst>
                                        </p:cTn>
                                        <p:tgtEl>
                                          <p:spTgt spid="2">
                                            <p:txEl>
                                              <p:pRg st="3" end="3"/>
                                            </p:txEl>
                                          </p:spTgt>
                                        </p:tgtEl>
                                        <p:attrNameLst>
                                          <p:attrName>style.visibility</p:attrName>
                                        </p:attrNameLst>
                                      </p:cBhvr>
                                      <p:to>
                                        <p:strVal val="visible"/>
                                      </p:to>
                                    </p:set>
                                    <p:animEffect transition="in" filter="wipe(up)">
                                      <p:cBhvr>
                                        <p:cTn id="27" dur="1000"/>
                                        <p:tgtEl>
                                          <p:spTgt spid="2">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53" presetClass="entr" presetSubtype="16" fill="hold" nodeType="clickEffect">
                                  <p:stCondLst>
                                    <p:cond delay="0"/>
                                  </p:stCondLst>
                                  <p:childTnLst>
                                    <p:set>
                                      <p:cBhvr>
                                        <p:cTn id="31" dur="1" fill="hold">
                                          <p:stCondLst>
                                            <p:cond delay="0"/>
                                          </p:stCondLst>
                                        </p:cTn>
                                        <p:tgtEl>
                                          <p:spTgt spid="3"/>
                                        </p:tgtEl>
                                        <p:attrNameLst>
                                          <p:attrName>style.visibility</p:attrName>
                                        </p:attrNameLst>
                                      </p:cBhvr>
                                      <p:to>
                                        <p:strVal val="visible"/>
                                      </p:to>
                                    </p:set>
                                    <p:anim calcmode="lin" valueType="num">
                                      <p:cBhvr>
                                        <p:cTn id="32" dur="500" fill="hold"/>
                                        <p:tgtEl>
                                          <p:spTgt spid="3"/>
                                        </p:tgtEl>
                                        <p:attrNameLst>
                                          <p:attrName>ppt_w</p:attrName>
                                        </p:attrNameLst>
                                      </p:cBhvr>
                                      <p:tavLst>
                                        <p:tav tm="0">
                                          <p:val>
                                            <p:fltVal val="0"/>
                                          </p:val>
                                        </p:tav>
                                        <p:tav tm="100000">
                                          <p:val>
                                            <p:strVal val="#ppt_w"/>
                                          </p:val>
                                        </p:tav>
                                      </p:tavLst>
                                    </p:anim>
                                    <p:anim calcmode="lin" valueType="num">
                                      <p:cBhvr>
                                        <p:cTn id="33" dur="500" fill="hold"/>
                                        <p:tgtEl>
                                          <p:spTgt spid="3"/>
                                        </p:tgtEl>
                                        <p:attrNameLst>
                                          <p:attrName>ppt_h</p:attrName>
                                        </p:attrNameLst>
                                      </p:cBhvr>
                                      <p:tavLst>
                                        <p:tav tm="0">
                                          <p:val>
                                            <p:fltVal val="0"/>
                                          </p:val>
                                        </p:tav>
                                        <p:tav tm="100000">
                                          <p:val>
                                            <p:strVal val="#ppt_h"/>
                                          </p:val>
                                        </p:tav>
                                      </p:tavLst>
                                    </p:anim>
                                    <p:animEffect transition="in" filter="fade">
                                      <p:cBhvr>
                                        <p:cTn id="34" dur="500"/>
                                        <p:tgtEl>
                                          <p:spTgt spid="3"/>
                                        </p:tgtEl>
                                      </p:cBhvr>
                                    </p:animEffect>
                                  </p:childTnLst>
                                </p:cTn>
                              </p:par>
                            </p:childTnLst>
                          </p:cTn>
                        </p:par>
                      </p:childTnLst>
                    </p:cTn>
                  </p:par>
                  <p:par>
                    <p:cTn id="35" fill="hold">
                      <p:stCondLst>
                        <p:cond delay="indefinite"/>
                      </p:stCondLst>
                      <p:childTnLst>
                        <p:par>
                          <p:cTn id="36" fill="hold">
                            <p:stCondLst>
                              <p:cond delay="0"/>
                            </p:stCondLst>
                            <p:childTnLst>
                              <p:par>
                                <p:cTn id="37" presetID="53" presetClass="entr" presetSubtype="16" fill="hold" nodeType="clickEffect">
                                  <p:stCondLst>
                                    <p:cond delay="0"/>
                                  </p:stCondLst>
                                  <p:childTnLst>
                                    <p:set>
                                      <p:cBhvr>
                                        <p:cTn id="38" dur="1" fill="hold">
                                          <p:stCondLst>
                                            <p:cond delay="0"/>
                                          </p:stCondLst>
                                        </p:cTn>
                                        <p:tgtEl>
                                          <p:spTgt spid="7"/>
                                        </p:tgtEl>
                                        <p:attrNameLst>
                                          <p:attrName>style.visibility</p:attrName>
                                        </p:attrNameLst>
                                      </p:cBhvr>
                                      <p:to>
                                        <p:strVal val="visible"/>
                                      </p:to>
                                    </p:set>
                                    <p:anim calcmode="lin" valueType="num">
                                      <p:cBhvr>
                                        <p:cTn id="39" dur="500" fill="hold"/>
                                        <p:tgtEl>
                                          <p:spTgt spid="7"/>
                                        </p:tgtEl>
                                        <p:attrNameLst>
                                          <p:attrName>ppt_w</p:attrName>
                                        </p:attrNameLst>
                                      </p:cBhvr>
                                      <p:tavLst>
                                        <p:tav tm="0">
                                          <p:val>
                                            <p:fltVal val="0"/>
                                          </p:val>
                                        </p:tav>
                                        <p:tav tm="100000">
                                          <p:val>
                                            <p:strVal val="#ppt_w"/>
                                          </p:val>
                                        </p:tav>
                                      </p:tavLst>
                                    </p:anim>
                                    <p:anim calcmode="lin" valueType="num">
                                      <p:cBhvr>
                                        <p:cTn id="40" dur="500" fill="hold"/>
                                        <p:tgtEl>
                                          <p:spTgt spid="7"/>
                                        </p:tgtEl>
                                        <p:attrNameLst>
                                          <p:attrName>ppt_h</p:attrName>
                                        </p:attrNameLst>
                                      </p:cBhvr>
                                      <p:tavLst>
                                        <p:tav tm="0">
                                          <p:val>
                                            <p:fltVal val="0"/>
                                          </p:val>
                                        </p:tav>
                                        <p:tav tm="100000">
                                          <p:val>
                                            <p:strVal val="#ppt_h"/>
                                          </p:val>
                                        </p:tav>
                                      </p:tavLst>
                                    </p:anim>
                                    <p:animEffect transition="in" filter="fade">
                                      <p:cBhvr>
                                        <p:cTn id="41" dur="500"/>
                                        <p:tgtEl>
                                          <p:spTgt spid="7"/>
                                        </p:tgtEl>
                                      </p:cBhvr>
                                    </p:animEffect>
                                  </p:childTnLst>
                                </p:cTn>
                              </p:par>
                            </p:childTnLst>
                          </p:cTn>
                        </p:par>
                      </p:childTnLst>
                    </p:cTn>
                  </p:par>
                  <p:par>
                    <p:cTn id="42" fill="hold">
                      <p:stCondLst>
                        <p:cond delay="indefinite"/>
                      </p:stCondLst>
                      <p:childTnLst>
                        <p:par>
                          <p:cTn id="43" fill="hold">
                            <p:stCondLst>
                              <p:cond delay="0"/>
                            </p:stCondLst>
                            <p:childTnLst>
                              <p:par>
                                <p:cTn id="44" presetID="53" presetClass="entr" presetSubtype="16" fill="hold" nodeType="clickEffect">
                                  <p:stCondLst>
                                    <p:cond delay="0"/>
                                  </p:stCondLst>
                                  <p:childTnLst>
                                    <p:set>
                                      <p:cBhvr>
                                        <p:cTn id="45" dur="1" fill="hold">
                                          <p:stCondLst>
                                            <p:cond delay="0"/>
                                          </p:stCondLst>
                                        </p:cTn>
                                        <p:tgtEl>
                                          <p:spTgt spid="6"/>
                                        </p:tgtEl>
                                        <p:attrNameLst>
                                          <p:attrName>style.visibility</p:attrName>
                                        </p:attrNameLst>
                                      </p:cBhvr>
                                      <p:to>
                                        <p:strVal val="visible"/>
                                      </p:to>
                                    </p:set>
                                    <p:anim calcmode="lin" valueType="num">
                                      <p:cBhvr>
                                        <p:cTn id="46" dur="500" fill="hold"/>
                                        <p:tgtEl>
                                          <p:spTgt spid="6"/>
                                        </p:tgtEl>
                                        <p:attrNameLst>
                                          <p:attrName>ppt_w</p:attrName>
                                        </p:attrNameLst>
                                      </p:cBhvr>
                                      <p:tavLst>
                                        <p:tav tm="0">
                                          <p:val>
                                            <p:fltVal val="0"/>
                                          </p:val>
                                        </p:tav>
                                        <p:tav tm="100000">
                                          <p:val>
                                            <p:strVal val="#ppt_w"/>
                                          </p:val>
                                        </p:tav>
                                      </p:tavLst>
                                    </p:anim>
                                    <p:anim calcmode="lin" valueType="num">
                                      <p:cBhvr>
                                        <p:cTn id="47" dur="500" fill="hold"/>
                                        <p:tgtEl>
                                          <p:spTgt spid="6"/>
                                        </p:tgtEl>
                                        <p:attrNameLst>
                                          <p:attrName>ppt_h</p:attrName>
                                        </p:attrNameLst>
                                      </p:cBhvr>
                                      <p:tavLst>
                                        <p:tav tm="0">
                                          <p:val>
                                            <p:fltVal val="0"/>
                                          </p:val>
                                        </p:tav>
                                        <p:tav tm="100000">
                                          <p:val>
                                            <p:strVal val="#ppt_h"/>
                                          </p:val>
                                        </p:tav>
                                      </p:tavLst>
                                    </p:anim>
                                    <p:animEffect transition="in" filter="fade">
                                      <p:cBhvr>
                                        <p:cTn id="48" dur="500"/>
                                        <p:tgtEl>
                                          <p:spTgt spid="6"/>
                                        </p:tgtEl>
                                      </p:cBhvr>
                                    </p:animEffect>
                                  </p:childTnLst>
                                </p:cTn>
                              </p:par>
                            </p:childTnLst>
                          </p:cTn>
                        </p:par>
                        <p:par>
                          <p:cTn id="49" fill="hold">
                            <p:stCondLst>
                              <p:cond delay="500"/>
                            </p:stCondLst>
                            <p:childTnLst>
                              <p:par>
                                <p:cTn id="50" presetID="10" presetClass="entr" presetSubtype="0" fill="hold" grpId="0" nodeType="afterEffect">
                                  <p:stCondLst>
                                    <p:cond delay="0"/>
                                  </p:stCondLst>
                                  <p:childTnLst>
                                    <p:set>
                                      <p:cBhvr>
                                        <p:cTn id="51" dur="1" fill="hold">
                                          <p:stCondLst>
                                            <p:cond delay="0"/>
                                          </p:stCondLst>
                                        </p:cTn>
                                        <p:tgtEl>
                                          <p:spTgt spid="16"/>
                                        </p:tgtEl>
                                        <p:attrNameLst>
                                          <p:attrName>style.visibility</p:attrName>
                                        </p:attrNameLst>
                                      </p:cBhvr>
                                      <p:to>
                                        <p:strVal val="visible"/>
                                      </p:to>
                                    </p:set>
                                    <p:animEffect transition="in" filter="fade">
                                      <p:cBhvr>
                                        <p:cTn id="52" dur="30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4" grpId="0" animBg="1"/>
      <p:bldP spid="16" grpId="0"/>
      <p:bldP spid="2" grpId="0" build="p"/>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2" name="Picture 6">
            <a:extLst>
              <a:ext uri="{FF2B5EF4-FFF2-40B4-BE49-F238E27FC236}">
                <a16:creationId xmlns:a16="http://schemas.microsoft.com/office/drawing/2014/main" id="{CC3AE651-5F9A-4F5E-8410-949C93DE4568}"/>
              </a:ext>
            </a:extLst>
          </p:cNvPr>
          <p:cNvPicPr>
            <a:picLocks noChangeAspect="1"/>
          </p:cNvPicPr>
          <p:nvPr/>
        </p:nvPicPr>
        <p:blipFill>
          <a:blip r:embed="rId2" cstate="print">
            <a:alphaModFix amt="28000"/>
            <a:extLst>
              <a:ext uri="{28A0092B-C50C-407E-A947-70E740481C1C}">
                <a14:useLocalDpi xmlns:a14="http://schemas.microsoft.com/office/drawing/2010/main" val="0"/>
              </a:ext>
            </a:extLst>
          </a:blip>
          <a:stretch>
            <a:fillRect/>
          </a:stretch>
        </p:blipFill>
        <p:spPr>
          <a:xfrm>
            <a:off x="3279873" y="-7743480"/>
            <a:ext cx="23679149" cy="25378609"/>
          </a:xfrm>
          <a:prstGeom prst="rect">
            <a:avLst/>
          </a:prstGeom>
        </p:spPr>
      </p:pic>
      <p:sp>
        <p:nvSpPr>
          <p:cNvPr id="279" name="Shape 279"/>
          <p:cNvSpPr>
            <a:spLocks noGrp="1"/>
          </p:cNvSpPr>
          <p:nvPr>
            <p:ph type="sldNum" sz="quarter" idx="2"/>
          </p:nvPr>
        </p:nvSpPr>
        <p:spPr>
          <a:prstGeom prst="rect">
            <a:avLst/>
          </a:prstGeom>
          <a:extLst>
            <a:ext uri="{C572A759-6A51-4108-AA02-DFA0A04FC94B}">
              <ma14:wrappingTextBoxFlag xmlns="" xmlns:ma14="http://schemas.microsoft.com/office/mac/drawingml/2011/main" val="1"/>
            </a:ext>
          </a:extLst>
        </p:spPr>
        <p:txBody>
          <a:bodyPr/>
          <a:lstStyle/>
          <a:p>
            <a:fld id="{86CB4B4D-7CA3-9044-876B-883B54F8677D}" type="slidenum">
              <a:rPr/>
              <a:pPr/>
              <a:t>22</a:t>
            </a:fld>
            <a:endParaRPr/>
          </a:p>
        </p:txBody>
      </p:sp>
      <p:sp>
        <p:nvSpPr>
          <p:cNvPr id="290" name="Shape 290"/>
          <p:cNvSpPr/>
          <p:nvPr/>
        </p:nvSpPr>
        <p:spPr>
          <a:xfrm>
            <a:off x="2576105" y="2115342"/>
            <a:ext cx="2505087" cy="2505087"/>
          </a:xfrm>
          <a:prstGeom prst="ellipse">
            <a:avLst/>
          </a:prstGeom>
          <a:solidFill>
            <a:srgbClr val="496F63"/>
          </a:solidFill>
          <a:ln w="3175">
            <a:miter lim="400000"/>
          </a:ln>
        </p:spPr>
        <p:txBody>
          <a:bodyPr lIns="38100" tIns="38100" rIns="38100" bIns="38100" anchor="ctr"/>
          <a:lstStyle/>
          <a:p>
            <a:pPr algn="ctr">
              <a:defRPr sz="3000">
                <a:solidFill>
                  <a:srgbClr val="FFFFFF"/>
                </a:solidFill>
                <a:latin typeface="Helvetica Light"/>
                <a:ea typeface="Helvetica Light"/>
                <a:cs typeface="Helvetica Light"/>
                <a:sym typeface="Helvetica Light"/>
              </a:defRPr>
            </a:pPr>
            <a:endParaRPr/>
          </a:p>
        </p:txBody>
      </p:sp>
      <p:sp>
        <p:nvSpPr>
          <p:cNvPr id="291" name="Shape 291"/>
          <p:cNvSpPr/>
          <p:nvPr/>
        </p:nvSpPr>
        <p:spPr>
          <a:xfrm>
            <a:off x="438746" y="5684094"/>
            <a:ext cx="7617528" cy="5651459"/>
          </a:xfrm>
          <a:prstGeom prst="rect">
            <a:avLst/>
          </a:prstGeom>
          <a:ln w="3175">
            <a:miter lim="400000"/>
          </a:ln>
          <a:extLst>
            <a:ext uri="{C572A759-6A51-4108-AA02-DFA0A04FC94B}">
              <ma14:wrappingTextBoxFlag xmlns="" xmlns:ma14="http://schemas.microsoft.com/office/mac/drawingml/2011/main" val="1"/>
            </a:ext>
          </a:extLst>
        </p:spPr>
        <p:txBody>
          <a:bodyPr lIns="38100" tIns="38100" rIns="38100" bIns="38100">
            <a:noAutofit/>
          </a:bodyPr>
          <a:lstStyle>
            <a:lvl1pPr algn="ctr"/>
          </a:lstStyle>
          <a:p>
            <a:pPr marL="342900" indent="-342900">
              <a:spcAft>
                <a:spcPts val="600"/>
              </a:spcAft>
              <a:buFont typeface="Arial" panose="020B0604020202020204" pitchFamily="34" charset="0"/>
              <a:buChar char="•"/>
            </a:pPr>
            <a:r>
              <a:rPr lang="pl-PL" sz="2200" b="1" dirty="0">
                <a:solidFill>
                  <a:srgbClr val="496F63"/>
                </a:solidFill>
                <a:latin typeface="Arial" panose="020B0604020202020204" pitchFamily="34" charset="0"/>
                <a:cs typeface="Arial" panose="020B0604020202020204" pitchFamily="34" charset="0"/>
              </a:rPr>
              <a:t>https://old.cpe.gov.pl/pliki/1211-2012.pdf</a:t>
            </a:r>
          </a:p>
          <a:p>
            <a:pPr marL="342900" indent="-342900">
              <a:spcAft>
                <a:spcPts val="600"/>
              </a:spcAft>
              <a:buFont typeface="Arial" panose="020B0604020202020204" pitchFamily="34" charset="0"/>
              <a:buChar char="•"/>
            </a:pPr>
            <a:r>
              <a:rPr lang="pl-PL" sz="2200" b="1" dirty="0">
                <a:solidFill>
                  <a:srgbClr val="496F63"/>
                </a:solidFill>
                <a:latin typeface="Arial" panose="020B0604020202020204" pitchFamily="34" charset="0"/>
                <a:cs typeface="Arial" panose="020B0604020202020204" pitchFamily="34" charset="0"/>
              </a:rPr>
              <a:t>http://innowacjeproduktowe.weebly.com/innowacje-procesowe.html</a:t>
            </a:r>
          </a:p>
          <a:p>
            <a:pPr marL="342900" indent="-342900">
              <a:spcAft>
                <a:spcPts val="600"/>
              </a:spcAft>
              <a:buFont typeface="Arial" panose="020B0604020202020204" pitchFamily="34" charset="0"/>
              <a:buChar char="•"/>
            </a:pPr>
            <a:r>
              <a:rPr lang="pl-PL" sz="2200" b="1" dirty="0">
                <a:solidFill>
                  <a:srgbClr val="496F63"/>
                </a:solidFill>
                <a:latin typeface="Arial" panose="020B0604020202020204" pitchFamily="34" charset="0"/>
                <a:cs typeface="Arial" panose="020B0604020202020204" pitchFamily="34" charset="0"/>
              </a:rPr>
              <a:t>https://www.northeastern.edu/graduate/blog/what-is-lean-innovation-and-why-use-it</a:t>
            </a:r>
          </a:p>
          <a:p>
            <a:pPr marL="342900" indent="-342900">
              <a:spcAft>
                <a:spcPts val="600"/>
              </a:spcAft>
              <a:buFont typeface="Arial" panose="020B0604020202020204" pitchFamily="34" charset="0"/>
              <a:buChar char="•"/>
            </a:pPr>
            <a:r>
              <a:rPr lang="pl-PL" sz="2200" b="1" dirty="0">
                <a:solidFill>
                  <a:srgbClr val="496F63"/>
                </a:solidFill>
                <a:latin typeface="Arial" panose="020B0604020202020204" pitchFamily="34" charset="0"/>
                <a:cs typeface="Arial" panose="020B0604020202020204" pitchFamily="34" charset="0"/>
              </a:rPr>
              <a:t>https://docplayer.pl/6398247-Zarzadzanie-projektami.html</a:t>
            </a:r>
          </a:p>
          <a:p>
            <a:pPr marL="342900" indent="-342900">
              <a:spcAft>
                <a:spcPts val="600"/>
              </a:spcAft>
              <a:buFont typeface="Arial" panose="020B0604020202020204" pitchFamily="34" charset="0"/>
              <a:buChar char="•"/>
            </a:pPr>
            <a:r>
              <a:rPr lang="pl-PL" sz="2200" b="1" dirty="0">
                <a:solidFill>
                  <a:srgbClr val="496F63"/>
                </a:solidFill>
                <a:latin typeface="Arial" panose="020B0604020202020204" pitchFamily="34" charset="0"/>
                <a:cs typeface="Arial" panose="020B0604020202020204" pitchFamily="34" charset="0"/>
              </a:rPr>
              <a:t>https://www.thebalancesmb.com/kickstart-business-innovation-2947877</a:t>
            </a:r>
          </a:p>
          <a:p>
            <a:pPr marL="342900" indent="-342900">
              <a:spcAft>
                <a:spcPts val="600"/>
              </a:spcAft>
              <a:buFont typeface="Arial" panose="020B0604020202020204" pitchFamily="34" charset="0"/>
              <a:buChar char="•"/>
            </a:pPr>
            <a:r>
              <a:rPr lang="pl-PL" sz="2200" b="1" dirty="0">
                <a:solidFill>
                  <a:srgbClr val="496F63"/>
                </a:solidFill>
                <a:latin typeface="Arial" panose="020B0604020202020204" pitchFamily="34" charset="0"/>
                <a:cs typeface="Arial" panose="020B0604020202020204" pitchFamily="34" charset="0"/>
              </a:rPr>
              <a:t>https://balancedscorecard.org/bsc-basics/articles-videos/the-deming-cycle</a:t>
            </a:r>
          </a:p>
          <a:p>
            <a:pPr marL="342900" indent="-342900">
              <a:spcAft>
                <a:spcPts val="600"/>
              </a:spcAft>
              <a:buFont typeface="Arial" panose="020B0604020202020204" pitchFamily="34" charset="0"/>
              <a:buChar char="•"/>
            </a:pPr>
            <a:r>
              <a:rPr lang="pl-PL" sz="2200" b="1" dirty="0">
                <a:solidFill>
                  <a:srgbClr val="496F63"/>
                </a:solidFill>
                <a:latin typeface="Arial" panose="020B0604020202020204" pitchFamily="34" charset="0"/>
                <a:cs typeface="Arial" panose="020B0604020202020204" pitchFamily="34" charset="0"/>
              </a:rPr>
              <a:t>https://www.isixsigma.com/new-to-six-sigma/dmaic/what-dmaic</a:t>
            </a:r>
          </a:p>
          <a:p>
            <a:pPr marL="342900" indent="-342900">
              <a:spcAft>
                <a:spcPts val="600"/>
              </a:spcAft>
              <a:buFont typeface="Arial" panose="020B0604020202020204" pitchFamily="34" charset="0"/>
              <a:buChar char="•"/>
            </a:pPr>
            <a:r>
              <a:rPr lang="pl-PL" sz="2200" b="1" dirty="0">
                <a:solidFill>
                  <a:srgbClr val="496F63"/>
                </a:solidFill>
                <a:latin typeface="Arial" panose="020B0604020202020204" pitchFamily="34" charset="0"/>
                <a:cs typeface="Arial" panose="020B0604020202020204" pitchFamily="34" charset="0"/>
              </a:rPr>
              <a:t>https://www.graphicproducts.com/articles/lean-manufacturing-process</a:t>
            </a:r>
          </a:p>
          <a:p>
            <a:pPr marL="342900" indent="-342900">
              <a:spcAft>
                <a:spcPts val="600"/>
              </a:spcAft>
              <a:buFont typeface="Arial" panose="020B0604020202020204" pitchFamily="34" charset="0"/>
              <a:buChar char="•"/>
            </a:pPr>
            <a:r>
              <a:rPr lang="pl-PL" sz="2200" b="1" dirty="0">
                <a:solidFill>
                  <a:srgbClr val="496F63"/>
                </a:solidFill>
                <a:latin typeface="Arial" panose="020B0604020202020204" pitchFamily="34" charset="0"/>
                <a:cs typeface="Arial" panose="020B0604020202020204" pitchFamily="34" charset="0"/>
              </a:rPr>
              <a:t>https://drewduboff.com/business-process-reengineering</a:t>
            </a:r>
          </a:p>
          <a:p>
            <a:pPr marL="342900" indent="-342900">
              <a:spcAft>
                <a:spcPts val="600"/>
              </a:spcAft>
              <a:buFont typeface="Arial" panose="020B0604020202020204" pitchFamily="34" charset="0"/>
              <a:buChar char="•"/>
            </a:pPr>
            <a:r>
              <a:rPr lang="pl-PL" sz="2200" b="1" dirty="0">
                <a:solidFill>
                  <a:srgbClr val="496F63"/>
                </a:solidFill>
                <a:latin typeface="Arial" panose="020B0604020202020204" pitchFamily="34" charset="0"/>
                <a:cs typeface="Arial" panose="020B0604020202020204" pitchFamily="34" charset="0"/>
              </a:rPr>
              <a:t>https://www.astreem.com/business-process-reengineering</a:t>
            </a:r>
          </a:p>
          <a:p>
            <a:pPr marL="342900" indent="-342900">
              <a:spcAft>
                <a:spcPts val="600"/>
              </a:spcAft>
              <a:buFont typeface="Arial" panose="020B0604020202020204" pitchFamily="34" charset="0"/>
              <a:buChar char="•"/>
            </a:pPr>
            <a:r>
              <a:rPr lang="pl-PL" sz="2200" b="1" dirty="0">
                <a:solidFill>
                  <a:srgbClr val="496F63"/>
                </a:solidFill>
                <a:latin typeface="Arial" panose="020B0604020202020204" pitchFamily="34" charset="0"/>
                <a:cs typeface="Arial" panose="020B0604020202020204" pitchFamily="34" charset="0"/>
              </a:rPr>
              <a:t>http://www.tpslean.com/resultsall.htm#antenna</a:t>
            </a:r>
            <a:endParaRPr lang="en-IE" sz="2200" b="1" kern="1200" dirty="0">
              <a:solidFill>
                <a:srgbClr val="496F63"/>
              </a:solidFill>
              <a:latin typeface="Arial" panose="020B0604020202020204" pitchFamily="34" charset="0"/>
              <a:cs typeface="Arial" panose="020B0604020202020204" pitchFamily="34" charset="0"/>
              <a:sym typeface="Quattrocento Sans"/>
            </a:endParaRPr>
          </a:p>
        </p:txBody>
      </p:sp>
      <p:sp>
        <p:nvSpPr>
          <p:cNvPr id="292" name="Shape 292"/>
          <p:cNvSpPr/>
          <p:nvPr/>
        </p:nvSpPr>
        <p:spPr>
          <a:xfrm>
            <a:off x="1549525" y="5071918"/>
            <a:ext cx="4558248" cy="507831"/>
          </a:xfrm>
          <a:prstGeom prst="rect">
            <a:avLst/>
          </a:prstGeom>
          <a:ln w="3175">
            <a:miter lim="400000"/>
          </a:ln>
          <a:extLst>
            <a:ext uri="{C572A759-6A51-4108-AA02-DFA0A04FC94B}">
              <ma14:wrappingTextBoxFlag xmlns="" xmlns:ma14="http://schemas.microsoft.com/office/mac/drawingml/2011/main" val="1"/>
            </a:ext>
          </a:extLst>
        </p:spPr>
        <p:txBody>
          <a:bodyPr lIns="38100" tIns="38100" rIns="38100" bIns="38100" anchor="ctr">
            <a:spAutoFit/>
          </a:bodyPr>
          <a:lstStyle>
            <a:lvl1pPr algn="ctr">
              <a:lnSpc>
                <a:spcPct val="80000"/>
              </a:lnSpc>
              <a:defRPr sz="3000" b="1">
                <a:solidFill>
                  <a:srgbClr val="393941"/>
                </a:solidFill>
                <a:latin typeface="Montserrat-SemiBold"/>
                <a:ea typeface="Montserrat-SemiBold"/>
                <a:cs typeface="Montserrat-SemiBold"/>
                <a:sym typeface="Montserrat-SemiBold"/>
              </a:defRPr>
            </a:lvl1pPr>
          </a:lstStyle>
          <a:p>
            <a:r>
              <a:rPr lang="pl-PL" sz="3500" dirty="0" err="1">
                <a:solidFill>
                  <a:srgbClr val="496F63"/>
                </a:solidFill>
                <a:latin typeface="Arial" panose="020B0604020202020204" pitchFamily="34" charset="0"/>
                <a:cs typeface="Arial" panose="020B0604020202020204" pitchFamily="34" charset="0"/>
              </a:rPr>
              <a:t>Websites</a:t>
            </a:r>
            <a:r>
              <a:rPr lang="pl-PL" sz="3500" dirty="0">
                <a:solidFill>
                  <a:srgbClr val="496F63"/>
                </a:solidFill>
                <a:latin typeface="Arial" panose="020B0604020202020204" pitchFamily="34" charset="0"/>
                <a:cs typeface="Arial" panose="020B0604020202020204" pitchFamily="34" charset="0"/>
              </a:rPr>
              <a:t>:</a:t>
            </a:r>
            <a:endParaRPr sz="3500" dirty="0">
              <a:solidFill>
                <a:srgbClr val="496F63"/>
              </a:solidFill>
              <a:latin typeface="Arial" panose="020B0604020202020204" pitchFamily="34" charset="0"/>
              <a:cs typeface="Arial" panose="020B0604020202020204" pitchFamily="34" charset="0"/>
            </a:endParaRPr>
          </a:p>
        </p:txBody>
      </p:sp>
      <p:sp>
        <p:nvSpPr>
          <p:cNvPr id="295" name="Shape 295"/>
          <p:cNvSpPr/>
          <p:nvPr/>
        </p:nvSpPr>
        <p:spPr>
          <a:xfrm>
            <a:off x="10841735" y="2142165"/>
            <a:ext cx="2505087" cy="2505087"/>
          </a:xfrm>
          <a:prstGeom prst="ellipse">
            <a:avLst/>
          </a:prstGeom>
          <a:solidFill>
            <a:srgbClr val="496F63"/>
          </a:solidFill>
          <a:ln w="3175">
            <a:miter lim="400000"/>
          </a:ln>
        </p:spPr>
        <p:txBody>
          <a:bodyPr lIns="38100" tIns="38100" rIns="38100" bIns="38100" anchor="ctr"/>
          <a:lstStyle/>
          <a:p>
            <a:pPr algn="ctr">
              <a:defRPr sz="3000">
                <a:solidFill>
                  <a:srgbClr val="FFFFFF"/>
                </a:solidFill>
                <a:latin typeface="Helvetica Light"/>
                <a:ea typeface="Helvetica Light"/>
                <a:cs typeface="Helvetica Light"/>
                <a:sym typeface="Helvetica Light"/>
              </a:defRPr>
            </a:pPr>
            <a:endParaRPr/>
          </a:p>
        </p:txBody>
      </p:sp>
      <p:sp>
        <p:nvSpPr>
          <p:cNvPr id="296" name="Shape 296"/>
          <p:cNvSpPr/>
          <p:nvPr/>
        </p:nvSpPr>
        <p:spPr>
          <a:xfrm>
            <a:off x="8086314" y="5918763"/>
            <a:ext cx="8211370" cy="5721112"/>
          </a:xfrm>
          <a:prstGeom prst="rect">
            <a:avLst/>
          </a:prstGeom>
          <a:ln w="3175">
            <a:miter lim="400000"/>
          </a:ln>
          <a:extLst>
            <a:ext uri="{C572A759-6A51-4108-AA02-DFA0A04FC94B}">
              <ma14:wrappingTextBoxFlag xmlns="" xmlns:ma14="http://schemas.microsoft.com/office/mac/drawingml/2011/main" val="1"/>
            </a:ext>
          </a:extLst>
        </p:spPr>
        <p:txBody>
          <a:bodyPr lIns="38100" tIns="38100" rIns="38100" bIns="38100">
            <a:noAutofit/>
          </a:bodyPr>
          <a:lstStyle/>
          <a:p>
            <a:pPr marL="342900" indent="-342900" algn="ctr">
              <a:spcAft>
                <a:spcPts val="1200"/>
              </a:spcAft>
              <a:buFont typeface="Arial" panose="020B0604020202020204" pitchFamily="34" charset="0"/>
              <a:buChar char="•"/>
            </a:pPr>
            <a:r>
              <a:rPr lang="pl-PL" sz="2200" b="1" dirty="0">
                <a:solidFill>
                  <a:srgbClr val="496F63"/>
                </a:solidFill>
                <a:latin typeface="Arial" panose="020B0604020202020204" pitchFamily="34" charset="0"/>
                <a:cs typeface="Arial" panose="020B0604020202020204" pitchFamily="34" charset="0"/>
                <a:sym typeface="Quattrocento Sans"/>
              </a:rPr>
              <a:t>https://www.youtube.com/watch?v=8T1sYPrQqvY</a:t>
            </a:r>
          </a:p>
          <a:p>
            <a:pPr marL="342900" indent="-342900" algn="ctr">
              <a:spcAft>
                <a:spcPts val="1200"/>
              </a:spcAft>
              <a:buFont typeface="Arial" panose="020B0604020202020204" pitchFamily="34" charset="0"/>
              <a:buChar char="•"/>
            </a:pPr>
            <a:r>
              <a:rPr lang="pl-PL" sz="2200" b="1" dirty="0">
                <a:solidFill>
                  <a:srgbClr val="496F63"/>
                </a:solidFill>
                <a:latin typeface="Arial" panose="020B0604020202020204" pitchFamily="34" charset="0"/>
                <a:cs typeface="Arial" panose="020B0604020202020204" pitchFamily="34" charset="0"/>
                <a:sym typeface="Quattrocento Sans"/>
              </a:rPr>
              <a:t>https://www.youtube.com/watch?v=R50llXT_xrY</a:t>
            </a:r>
          </a:p>
          <a:p>
            <a:pPr marL="342900" indent="-342900" algn="ctr">
              <a:spcAft>
                <a:spcPts val="1200"/>
              </a:spcAft>
              <a:buFont typeface="Arial" panose="020B0604020202020204" pitchFamily="34" charset="0"/>
              <a:buChar char="•"/>
            </a:pPr>
            <a:r>
              <a:rPr lang="pl-PL" sz="2200" b="1" dirty="0">
                <a:solidFill>
                  <a:srgbClr val="496F63"/>
                </a:solidFill>
                <a:latin typeface="Arial" panose="020B0604020202020204" pitchFamily="34" charset="0"/>
                <a:cs typeface="Arial" panose="020B0604020202020204" pitchFamily="34" charset="0"/>
                <a:sym typeface="Quattrocento Sans"/>
              </a:rPr>
              <a:t>https://www.youtube.com/watch?v=4EDYfSl-fmc</a:t>
            </a:r>
          </a:p>
          <a:p>
            <a:pPr marL="342900" indent="-342900" algn="ctr">
              <a:spcAft>
                <a:spcPts val="1200"/>
              </a:spcAft>
              <a:buFont typeface="Arial" panose="020B0604020202020204" pitchFamily="34" charset="0"/>
              <a:buChar char="•"/>
            </a:pPr>
            <a:r>
              <a:rPr lang="pl-PL" sz="2200" b="1" dirty="0">
                <a:solidFill>
                  <a:srgbClr val="496F63"/>
                </a:solidFill>
                <a:latin typeface="Arial" panose="020B0604020202020204" pitchFamily="34" charset="0"/>
                <a:cs typeface="Arial" panose="020B0604020202020204" pitchFamily="34" charset="0"/>
                <a:sym typeface="Quattrocento Sans"/>
              </a:rPr>
              <a:t>https://www.youtube.com/watch?v=s2HCrhNVfak</a:t>
            </a:r>
          </a:p>
          <a:p>
            <a:pPr marL="342900" indent="-342900" algn="ctr">
              <a:spcAft>
                <a:spcPts val="1200"/>
              </a:spcAft>
              <a:buFont typeface="Arial" panose="020B0604020202020204" pitchFamily="34" charset="0"/>
              <a:buChar char="•"/>
            </a:pPr>
            <a:r>
              <a:rPr lang="pl-PL" sz="2200" b="1" dirty="0">
                <a:solidFill>
                  <a:srgbClr val="496F63"/>
                </a:solidFill>
                <a:latin typeface="Arial" panose="020B0604020202020204" pitchFamily="34" charset="0"/>
                <a:cs typeface="Arial" panose="020B0604020202020204" pitchFamily="34" charset="0"/>
                <a:sym typeface="Quattrocento Sans"/>
              </a:rPr>
              <a:t>https://www.youtube.com/watch?v=wfsRAZUnonI</a:t>
            </a:r>
          </a:p>
          <a:p>
            <a:pPr marL="342900" indent="-342900" algn="ctr">
              <a:spcAft>
                <a:spcPts val="1200"/>
              </a:spcAft>
              <a:buFont typeface="Arial" panose="020B0604020202020204" pitchFamily="34" charset="0"/>
              <a:buChar char="•"/>
            </a:pPr>
            <a:r>
              <a:rPr lang="pl-PL" sz="2200" b="1" dirty="0">
                <a:solidFill>
                  <a:srgbClr val="496F63"/>
                </a:solidFill>
                <a:latin typeface="Arial" panose="020B0604020202020204" pitchFamily="34" charset="0"/>
                <a:cs typeface="Arial" panose="020B0604020202020204" pitchFamily="34" charset="0"/>
                <a:sym typeface="Quattrocento Sans"/>
              </a:rPr>
              <a:t>https://www.youtube.com/watch?v=8gKJ3_Hm3dM</a:t>
            </a:r>
          </a:p>
          <a:p>
            <a:pPr marL="342900" indent="-342900" algn="ctr">
              <a:spcAft>
                <a:spcPts val="1200"/>
              </a:spcAft>
              <a:buFont typeface="Arial" panose="020B0604020202020204" pitchFamily="34" charset="0"/>
              <a:buChar char="•"/>
            </a:pPr>
            <a:r>
              <a:rPr lang="pl-PL" sz="2200" b="1" dirty="0">
                <a:solidFill>
                  <a:srgbClr val="496F63"/>
                </a:solidFill>
                <a:latin typeface="Arial" panose="020B0604020202020204" pitchFamily="34" charset="0"/>
                <a:cs typeface="Arial" panose="020B0604020202020204" pitchFamily="34" charset="0"/>
                <a:sym typeface="Quattrocento Sans"/>
              </a:rPr>
              <a:t>https://www.youtube.com/watch?v=IZHqAo4QryE</a:t>
            </a:r>
          </a:p>
        </p:txBody>
      </p:sp>
      <p:sp>
        <p:nvSpPr>
          <p:cNvPr id="297" name="Shape 297"/>
          <p:cNvSpPr/>
          <p:nvPr/>
        </p:nvSpPr>
        <p:spPr>
          <a:xfrm>
            <a:off x="9912875" y="5071918"/>
            <a:ext cx="4558248" cy="507831"/>
          </a:xfrm>
          <a:prstGeom prst="rect">
            <a:avLst/>
          </a:prstGeom>
          <a:ln w="3175">
            <a:miter lim="400000"/>
          </a:ln>
          <a:extLst>
            <a:ext uri="{C572A759-6A51-4108-AA02-DFA0A04FC94B}">
              <ma14:wrappingTextBoxFlag xmlns="" xmlns:ma14="http://schemas.microsoft.com/office/mac/drawingml/2011/main" val="1"/>
            </a:ext>
          </a:extLst>
        </p:spPr>
        <p:txBody>
          <a:bodyPr lIns="38100" tIns="38100" rIns="38100" bIns="38100" anchor="ctr">
            <a:spAutoFit/>
          </a:bodyPr>
          <a:lstStyle>
            <a:lvl1pPr algn="ctr">
              <a:lnSpc>
                <a:spcPct val="80000"/>
              </a:lnSpc>
              <a:defRPr sz="3000" b="1">
                <a:solidFill>
                  <a:srgbClr val="393941"/>
                </a:solidFill>
                <a:latin typeface="Montserrat-SemiBold"/>
                <a:ea typeface="Montserrat-SemiBold"/>
                <a:cs typeface="Montserrat-SemiBold"/>
                <a:sym typeface="Montserrat-SemiBold"/>
              </a:defRPr>
            </a:lvl1pPr>
          </a:lstStyle>
          <a:p>
            <a:r>
              <a:rPr lang="pl-PL" sz="3500" dirty="0" err="1">
                <a:solidFill>
                  <a:srgbClr val="496F63"/>
                </a:solidFill>
                <a:latin typeface="Arial" panose="020B0604020202020204" pitchFamily="34" charset="0"/>
                <a:cs typeface="Arial" panose="020B0604020202020204" pitchFamily="34" charset="0"/>
              </a:rPr>
              <a:t>Videos</a:t>
            </a:r>
            <a:r>
              <a:rPr lang="pl-PL" sz="3500" dirty="0">
                <a:solidFill>
                  <a:srgbClr val="496F63"/>
                </a:solidFill>
                <a:latin typeface="Arial" panose="020B0604020202020204" pitchFamily="34" charset="0"/>
                <a:cs typeface="Arial" panose="020B0604020202020204" pitchFamily="34" charset="0"/>
              </a:rPr>
              <a:t>:</a:t>
            </a:r>
            <a:endParaRPr sz="3500" dirty="0">
              <a:solidFill>
                <a:srgbClr val="496F63"/>
              </a:solidFill>
              <a:latin typeface="Arial" panose="020B0604020202020204" pitchFamily="34" charset="0"/>
              <a:cs typeface="Arial" panose="020B0604020202020204" pitchFamily="34" charset="0"/>
            </a:endParaRPr>
          </a:p>
        </p:txBody>
      </p:sp>
      <p:graphicFrame>
        <p:nvGraphicFramePr>
          <p:cNvPr id="298" name="Chart 298"/>
          <p:cNvGraphicFramePr/>
          <p:nvPr>
            <p:extLst>
              <p:ext uri="{D42A27DB-BD31-4B8C-83A1-F6EECF244321}">
                <p14:modId xmlns:p14="http://schemas.microsoft.com/office/powerpoint/2010/main" val="342960436"/>
              </p:ext>
            </p:extLst>
          </p:nvPr>
        </p:nvGraphicFramePr>
        <p:xfrm>
          <a:off x="18571308" y="3006363"/>
          <a:ext cx="3878923" cy="3878924"/>
        </p:xfrm>
        <a:graphic>
          <a:graphicData uri="http://schemas.openxmlformats.org/drawingml/2006/chart">
            <c:chart xmlns:c="http://schemas.openxmlformats.org/drawingml/2006/chart" xmlns:r="http://schemas.openxmlformats.org/officeDocument/2006/relationships" r:id="rId3"/>
          </a:graphicData>
        </a:graphic>
      </p:graphicFrame>
      <p:sp>
        <p:nvSpPr>
          <p:cNvPr id="299" name="Shape 299"/>
          <p:cNvSpPr/>
          <p:nvPr/>
        </p:nvSpPr>
        <p:spPr>
          <a:xfrm>
            <a:off x="18886233" y="3321288"/>
            <a:ext cx="3249073" cy="3249074"/>
          </a:xfrm>
          <a:prstGeom prst="ellipse">
            <a:avLst/>
          </a:prstGeom>
          <a:solidFill>
            <a:srgbClr val="F4F5F7"/>
          </a:solidFill>
          <a:ln w="3175">
            <a:miter lim="400000"/>
          </a:ln>
        </p:spPr>
        <p:txBody>
          <a:bodyPr lIns="38100" tIns="38100" rIns="38100" bIns="38100" anchor="ctr"/>
          <a:lstStyle/>
          <a:p>
            <a:pPr algn="ctr">
              <a:defRPr sz="3000">
                <a:solidFill>
                  <a:srgbClr val="FFFFFF"/>
                </a:solidFill>
                <a:latin typeface="Helvetica Light"/>
                <a:ea typeface="Helvetica Light"/>
                <a:cs typeface="Helvetica Light"/>
                <a:sym typeface="Helvetica Light"/>
              </a:defRPr>
            </a:pPr>
            <a:endParaRPr/>
          </a:p>
        </p:txBody>
      </p:sp>
      <p:sp>
        <p:nvSpPr>
          <p:cNvPr id="300" name="Shape 300"/>
          <p:cNvSpPr/>
          <p:nvPr/>
        </p:nvSpPr>
        <p:spPr>
          <a:xfrm>
            <a:off x="19258225" y="2115342"/>
            <a:ext cx="2505087" cy="2505087"/>
          </a:xfrm>
          <a:prstGeom prst="ellipse">
            <a:avLst/>
          </a:prstGeom>
          <a:solidFill>
            <a:srgbClr val="496F63"/>
          </a:solidFill>
          <a:ln w="3175">
            <a:miter lim="400000"/>
          </a:ln>
        </p:spPr>
        <p:txBody>
          <a:bodyPr lIns="38100" tIns="38100" rIns="38100" bIns="38100" anchor="ctr"/>
          <a:lstStyle/>
          <a:p>
            <a:pPr algn="ctr">
              <a:defRPr sz="3000">
                <a:solidFill>
                  <a:srgbClr val="FFFFFF"/>
                </a:solidFill>
                <a:latin typeface="Helvetica Light"/>
                <a:ea typeface="Helvetica Light"/>
                <a:cs typeface="Helvetica Light"/>
                <a:sym typeface="Helvetica Light"/>
              </a:defRPr>
            </a:pPr>
            <a:endParaRPr dirty="0"/>
          </a:p>
        </p:txBody>
      </p:sp>
      <p:sp>
        <p:nvSpPr>
          <p:cNvPr id="301" name="Shape 301"/>
          <p:cNvSpPr/>
          <p:nvPr/>
        </p:nvSpPr>
        <p:spPr>
          <a:xfrm>
            <a:off x="16706205" y="5922883"/>
            <a:ext cx="7239049" cy="2586941"/>
          </a:xfrm>
          <a:prstGeom prst="rect">
            <a:avLst/>
          </a:prstGeom>
          <a:ln w="3175">
            <a:miter lim="400000"/>
          </a:ln>
          <a:extLst>
            <a:ext uri="{C572A759-6A51-4108-AA02-DFA0A04FC94B}">
              <ma14:wrappingTextBoxFlag xmlns="" xmlns:ma14="http://schemas.microsoft.com/office/mac/drawingml/2011/main" val="1"/>
            </a:ext>
          </a:extLst>
        </p:spPr>
        <p:txBody>
          <a:bodyPr lIns="38100" tIns="38100" rIns="38100" bIns="38100">
            <a:noAutofit/>
          </a:bodyPr>
          <a:lstStyle>
            <a:lvl1pPr algn="ctr"/>
          </a:lstStyle>
          <a:p>
            <a:pPr marL="342900" indent="-342900">
              <a:spcAft>
                <a:spcPts val="1200"/>
              </a:spcAft>
              <a:buFont typeface="Arial" panose="020B0604020202020204" pitchFamily="34" charset="0"/>
              <a:buChar char="•"/>
            </a:pPr>
            <a:r>
              <a:rPr lang="en-US" sz="2400" b="1" dirty="0">
                <a:solidFill>
                  <a:srgbClr val="496F63"/>
                </a:solidFill>
                <a:latin typeface="Arial" panose="020B0604020202020204" pitchFamily="34" charset="0"/>
                <a:cs typeface="Arial" panose="020B0604020202020204" pitchFamily="34" charset="0"/>
              </a:rPr>
              <a:t>Tapas K. Das, Industrial Environmental Management: Engineering, Science, and Policy</a:t>
            </a:r>
          </a:p>
          <a:p>
            <a:pPr marL="342900" indent="-342900">
              <a:spcAft>
                <a:spcPts val="1200"/>
              </a:spcAft>
              <a:buFont typeface="Arial" panose="020B0604020202020204" pitchFamily="34" charset="0"/>
              <a:buChar char="•"/>
            </a:pPr>
            <a:r>
              <a:rPr lang="en-US" sz="2400" b="1" dirty="0">
                <a:solidFill>
                  <a:srgbClr val="496F63"/>
                </a:solidFill>
                <a:latin typeface="Arial" panose="020B0604020202020204" pitchFamily="34" charset="0"/>
                <a:cs typeface="Arial" panose="020B0604020202020204" pitchFamily="34" charset="0"/>
              </a:rPr>
              <a:t>J. Liker, The Toyota Way: 14 Management Principles from the World’s Greatest Manufacturer</a:t>
            </a:r>
          </a:p>
          <a:p>
            <a:pPr marL="342900" indent="-342900">
              <a:spcAft>
                <a:spcPts val="1200"/>
              </a:spcAft>
              <a:buFont typeface="Arial" panose="020B0604020202020204" pitchFamily="34" charset="0"/>
              <a:buChar char="•"/>
            </a:pPr>
            <a:r>
              <a:rPr lang="en-US" sz="2400" b="1" dirty="0">
                <a:solidFill>
                  <a:srgbClr val="496F63"/>
                </a:solidFill>
                <a:latin typeface="Arial" panose="020B0604020202020204" pitchFamily="34" charset="0"/>
                <a:cs typeface="Arial" panose="020B0604020202020204" pitchFamily="34" charset="0"/>
              </a:rPr>
              <a:t>R. Harris, Lean Production Implementation</a:t>
            </a:r>
          </a:p>
          <a:p>
            <a:pPr marL="342900" indent="-342900">
              <a:spcAft>
                <a:spcPts val="1200"/>
              </a:spcAft>
              <a:buFont typeface="Arial" panose="020B0604020202020204" pitchFamily="34" charset="0"/>
              <a:buChar char="•"/>
            </a:pPr>
            <a:r>
              <a:rPr lang="en-US" sz="2400" b="1" dirty="0">
                <a:solidFill>
                  <a:srgbClr val="496F63"/>
                </a:solidFill>
                <a:latin typeface="Arial" panose="020B0604020202020204" pitchFamily="34" charset="0"/>
                <a:cs typeface="Arial" panose="020B0604020202020204" pitchFamily="34" charset="0"/>
              </a:rPr>
              <a:t>M. Hammer, J. </a:t>
            </a:r>
            <a:r>
              <a:rPr lang="en-US" sz="2400" b="1" dirty="0" err="1">
                <a:solidFill>
                  <a:srgbClr val="496F63"/>
                </a:solidFill>
                <a:latin typeface="Arial" panose="020B0604020202020204" pitchFamily="34" charset="0"/>
                <a:cs typeface="Arial" panose="020B0604020202020204" pitchFamily="34" charset="0"/>
              </a:rPr>
              <a:t>Champy</a:t>
            </a:r>
            <a:r>
              <a:rPr lang="en-US" sz="2400" b="1" dirty="0">
                <a:solidFill>
                  <a:srgbClr val="496F63"/>
                </a:solidFill>
                <a:latin typeface="Arial" panose="020B0604020202020204" pitchFamily="34" charset="0"/>
                <a:cs typeface="Arial" panose="020B0604020202020204" pitchFamily="34" charset="0"/>
              </a:rPr>
              <a:t>, Reengineering the Corporation. A Manifesto for Business Revolution</a:t>
            </a:r>
            <a:endParaRPr lang="pl-PL" sz="2400" b="1" dirty="0">
              <a:solidFill>
                <a:srgbClr val="496F63"/>
              </a:solidFill>
              <a:latin typeface="Arial" panose="020B0604020202020204" pitchFamily="34" charset="0"/>
              <a:cs typeface="Arial" panose="020B0604020202020204" pitchFamily="34" charset="0"/>
            </a:endParaRPr>
          </a:p>
        </p:txBody>
      </p:sp>
      <p:sp>
        <p:nvSpPr>
          <p:cNvPr id="302" name="Shape 302"/>
          <p:cNvSpPr/>
          <p:nvPr/>
        </p:nvSpPr>
        <p:spPr>
          <a:xfrm>
            <a:off x="18231646" y="5071918"/>
            <a:ext cx="4558248" cy="507831"/>
          </a:xfrm>
          <a:prstGeom prst="rect">
            <a:avLst/>
          </a:prstGeom>
          <a:ln w="3175">
            <a:miter lim="400000"/>
          </a:ln>
          <a:extLst>
            <a:ext uri="{C572A759-6A51-4108-AA02-DFA0A04FC94B}">
              <ma14:wrappingTextBoxFlag xmlns="" xmlns:ma14="http://schemas.microsoft.com/office/mac/drawingml/2011/main" val="1"/>
            </a:ext>
          </a:extLst>
        </p:spPr>
        <p:txBody>
          <a:bodyPr lIns="38100" tIns="38100" rIns="38100" bIns="38100" anchor="ctr">
            <a:spAutoFit/>
          </a:bodyPr>
          <a:lstStyle>
            <a:lvl1pPr algn="ctr">
              <a:lnSpc>
                <a:spcPct val="80000"/>
              </a:lnSpc>
              <a:defRPr sz="3000" b="1">
                <a:solidFill>
                  <a:srgbClr val="393941"/>
                </a:solidFill>
                <a:latin typeface="Montserrat-SemiBold"/>
                <a:ea typeface="Montserrat-SemiBold"/>
                <a:cs typeface="Montserrat-SemiBold"/>
                <a:sym typeface="Montserrat-SemiBold"/>
              </a:defRPr>
            </a:lvl1pPr>
          </a:lstStyle>
          <a:p>
            <a:r>
              <a:rPr lang="pl-PL" sz="3500" dirty="0" err="1">
                <a:solidFill>
                  <a:srgbClr val="496F63"/>
                </a:solidFill>
                <a:latin typeface="Arial" panose="020B0604020202020204" pitchFamily="34" charset="0"/>
                <a:cs typeface="Arial" panose="020B0604020202020204" pitchFamily="34" charset="0"/>
              </a:rPr>
              <a:t>Other</a:t>
            </a:r>
            <a:r>
              <a:rPr lang="pl-PL" sz="3500" dirty="0">
                <a:solidFill>
                  <a:srgbClr val="496F63"/>
                </a:solidFill>
                <a:latin typeface="Arial" panose="020B0604020202020204" pitchFamily="34" charset="0"/>
                <a:cs typeface="Arial" panose="020B0604020202020204" pitchFamily="34" charset="0"/>
              </a:rPr>
              <a:t> </a:t>
            </a:r>
            <a:r>
              <a:rPr lang="pl-PL" sz="3500" dirty="0" err="1">
                <a:solidFill>
                  <a:srgbClr val="496F63"/>
                </a:solidFill>
                <a:latin typeface="Arial" panose="020B0604020202020204" pitchFamily="34" charset="0"/>
                <a:cs typeface="Arial" panose="020B0604020202020204" pitchFamily="34" charset="0"/>
              </a:rPr>
              <a:t>sources</a:t>
            </a:r>
            <a:r>
              <a:rPr lang="pl-PL" sz="3500" dirty="0">
                <a:solidFill>
                  <a:srgbClr val="496F63"/>
                </a:solidFill>
                <a:latin typeface="Arial" panose="020B0604020202020204" pitchFamily="34" charset="0"/>
                <a:cs typeface="Arial" panose="020B0604020202020204" pitchFamily="34" charset="0"/>
              </a:rPr>
              <a:t>:</a:t>
            </a:r>
            <a:endParaRPr sz="3500" dirty="0">
              <a:solidFill>
                <a:srgbClr val="496F63"/>
              </a:solidFill>
              <a:latin typeface="Arial" panose="020B0604020202020204" pitchFamily="34" charset="0"/>
              <a:cs typeface="Arial" panose="020B0604020202020204" pitchFamily="34" charset="0"/>
            </a:endParaRPr>
          </a:p>
        </p:txBody>
      </p:sp>
      <p:sp>
        <p:nvSpPr>
          <p:cNvPr id="29" name="Shape 62">
            <a:extLst>
              <a:ext uri="{FF2B5EF4-FFF2-40B4-BE49-F238E27FC236}">
                <a16:creationId xmlns:a16="http://schemas.microsoft.com/office/drawing/2014/main" id="{A8038535-704F-42FE-BFCB-907B180E6254}"/>
              </a:ext>
            </a:extLst>
          </p:cNvPr>
          <p:cNvSpPr/>
          <p:nvPr/>
        </p:nvSpPr>
        <p:spPr>
          <a:xfrm>
            <a:off x="9542257" y="664469"/>
            <a:ext cx="5577191" cy="1404424"/>
          </a:xfrm>
          <a:prstGeom prst="rect">
            <a:avLst/>
          </a:prstGeom>
          <a:ln w="3175">
            <a:miter lim="400000"/>
          </a:ln>
          <a:extLst>
            <a:ext uri="{C572A759-6A51-4108-AA02-DFA0A04FC94B}">
              <ma14:wrappingTextBoxFlag xmlns="" xmlns:ma14="http://schemas.microsoft.com/office/mac/drawingml/2011/main" val="1"/>
            </a:ext>
          </a:extLst>
        </p:spPr>
        <p:txBody>
          <a:bodyPr lIns="38100" tIns="38100" rIns="38100" bIns="38100">
            <a:normAutofit/>
          </a:bodyPr>
          <a:lstStyle>
            <a:lvl1pPr algn="l">
              <a:lnSpc>
                <a:spcPct val="80000"/>
              </a:lnSpc>
              <a:defRPr sz="10000" b="1">
                <a:solidFill>
                  <a:srgbClr val="393941"/>
                </a:solidFill>
                <a:latin typeface="Montserrat-SemiBold"/>
                <a:ea typeface="Montserrat-SemiBold"/>
                <a:cs typeface="Montserrat-SemiBold"/>
                <a:sym typeface="Montserrat-SemiBold"/>
              </a:defRPr>
            </a:lvl1pPr>
          </a:lstStyle>
          <a:p>
            <a:r>
              <a:rPr lang="pl-PL" dirty="0" err="1">
                <a:solidFill>
                  <a:srgbClr val="496F63"/>
                </a:solidFill>
                <a:latin typeface="Arial" panose="020B0604020202020204" pitchFamily="34" charset="0"/>
                <a:cs typeface="Arial" panose="020B0604020202020204" pitchFamily="34" charset="0"/>
              </a:rPr>
              <a:t>Sources</a:t>
            </a:r>
            <a:r>
              <a:rPr lang="pl-PL" dirty="0">
                <a:solidFill>
                  <a:srgbClr val="496F63"/>
                </a:solidFill>
                <a:latin typeface="Arial" panose="020B0604020202020204" pitchFamily="34" charset="0"/>
                <a:cs typeface="Arial" panose="020B0604020202020204" pitchFamily="34" charset="0"/>
              </a:rPr>
              <a:t>:</a:t>
            </a:r>
            <a:endParaRPr dirty="0">
              <a:solidFill>
                <a:srgbClr val="496F63"/>
              </a:solidFill>
              <a:latin typeface="Arial" panose="020B0604020202020204" pitchFamily="34" charset="0"/>
              <a:cs typeface="Arial" panose="020B0604020202020204" pitchFamily="34" charset="0"/>
            </a:endParaRPr>
          </a:p>
        </p:txBody>
      </p:sp>
      <p:pic>
        <p:nvPicPr>
          <p:cNvPr id="5" name="Obraz 4">
            <a:extLst>
              <a:ext uri="{FF2B5EF4-FFF2-40B4-BE49-F238E27FC236}">
                <a16:creationId xmlns:a16="http://schemas.microsoft.com/office/drawing/2014/main" id="{B3438753-AC40-4313-94A3-C9B43AAD4873}"/>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077430" y="2646095"/>
            <a:ext cx="1531253" cy="1497225"/>
          </a:xfrm>
          <a:prstGeom prst="rect">
            <a:avLst/>
          </a:prstGeom>
        </p:spPr>
      </p:pic>
      <p:pic>
        <p:nvPicPr>
          <p:cNvPr id="13" name="Obraz 12">
            <a:extLst>
              <a:ext uri="{FF2B5EF4-FFF2-40B4-BE49-F238E27FC236}">
                <a16:creationId xmlns:a16="http://schemas.microsoft.com/office/drawing/2014/main" id="{17298636-3BA3-4847-820B-226081537E3A}"/>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527660" y="2560681"/>
            <a:ext cx="1502323" cy="1593557"/>
          </a:xfrm>
          <a:prstGeom prst="rect">
            <a:avLst/>
          </a:prstGeom>
        </p:spPr>
      </p:pic>
      <p:pic>
        <p:nvPicPr>
          <p:cNvPr id="15" name="Obraz 14">
            <a:extLst>
              <a:ext uri="{FF2B5EF4-FFF2-40B4-BE49-F238E27FC236}">
                <a16:creationId xmlns:a16="http://schemas.microsoft.com/office/drawing/2014/main" id="{6EEBFFEC-36D0-4B9D-8183-B13F7E427797}"/>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9657198" y="2686322"/>
            <a:ext cx="1797836" cy="1438269"/>
          </a:xfrm>
          <a:prstGeom prst="rect">
            <a:avLst/>
          </a:prstGeom>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7" name="Shape 227"/>
          <p:cNvSpPr/>
          <p:nvPr/>
        </p:nvSpPr>
        <p:spPr>
          <a:xfrm>
            <a:off x="7954344" y="1161133"/>
            <a:ext cx="14938685" cy="5398257"/>
          </a:xfrm>
          <a:prstGeom prst="rect">
            <a:avLst/>
          </a:prstGeom>
          <a:ln w="3175">
            <a:miter lim="400000"/>
          </a:ln>
          <a:extLst>
            <a:ext uri="{C572A759-6A51-4108-AA02-DFA0A04FC94B}">
              <ma14:wrappingTextBoxFlag xmlns="" xmlns:ma14="http://schemas.microsoft.com/office/mac/drawingml/2011/main" val="1"/>
            </a:ext>
          </a:extLst>
        </p:spPr>
        <p:txBody>
          <a:bodyPr lIns="38100" tIns="38100" rIns="38100" bIns="38100">
            <a:noAutofit/>
          </a:bodyPr>
          <a:lstStyle/>
          <a:p>
            <a:pPr algn="ctr">
              <a:lnSpc>
                <a:spcPct val="150000"/>
              </a:lnSpc>
            </a:pPr>
            <a:r>
              <a:rPr lang="pl-PL" sz="6000" b="1" dirty="0">
                <a:solidFill>
                  <a:srgbClr val="496F63"/>
                </a:solidFill>
                <a:latin typeface="Arial" panose="020B0604020202020204" pitchFamily="34" charset="0"/>
                <a:cs typeface="Arial" panose="020B0604020202020204" pitchFamily="34" charset="0"/>
              </a:rPr>
              <a:t>Try to recommend lean process innovation in </a:t>
            </a:r>
            <a:r>
              <a:rPr lang="en-GB" sz="6000" b="1" dirty="0">
                <a:solidFill>
                  <a:srgbClr val="496F63"/>
                </a:solidFill>
                <a:latin typeface="Arial" panose="020B0604020202020204" pitchFamily="34" charset="0"/>
                <a:cs typeface="Arial" panose="020B0604020202020204" pitchFamily="34" charset="0"/>
              </a:rPr>
              <a:t>a typical </a:t>
            </a:r>
            <a:r>
              <a:rPr lang="pl-PL" sz="6000" b="1" dirty="0">
                <a:solidFill>
                  <a:srgbClr val="496F63"/>
                </a:solidFill>
                <a:latin typeface="Arial" panose="020B0604020202020204" pitchFamily="34" charset="0"/>
                <a:cs typeface="Arial" panose="020B0604020202020204" pitchFamily="34" charset="0"/>
              </a:rPr>
              <a:t>small business</a:t>
            </a:r>
            <a:r>
              <a:rPr lang="en-US" sz="6000" b="1" dirty="0">
                <a:solidFill>
                  <a:srgbClr val="496F63"/>
                </a:solidFill>
                <a:latin typeface="Arial" panose="020B0604020202020204" pitchFamily="34" charset="0"/>
                <a:cs typeface="Arial" panose="020B0604020202020204" pitchFamily="34" charset="0"/>
              </a:rPr>
              <a:t> </a:t>
            </a:r>
            <a:endParaRPr lang="pl-PL" sz="6000" b="1" dirty="0">
              <a:solidFill>
                <a:srgbClr val="496F63"/>
              </a:solidFill>
              <a:latin typeface="Arial" panose="020B0604020202020204" pitchFamily="34" charset="0"/>
              <a:cs typeface="Arial" panose="020B0604020202020204" pitchFamily="34" charset="0"/>
            </a:endParaRPr>
          </a:p>
          <a:p>
            <a:pPr algn="ctr">
              <a:lnSpc>
                <a:spcPct val="150000"/>
              </a:lnSpc>
            </a:pPr>
            <a:r>
              <a:rPr lang="en-US" sz="3800" b="1" dirty="0">
                <a:solidFill>
                  <a:srgbClr val="496F63"/>
                </a:solidFill>
                <a:latin typeface="Arial" panose="020B0604020202020204" pitchFamily="34" charset="0"/>
                <a:cs typeface="Arial" panose="020B0604020202020204" pitchFamily="34" charset="0"/>
              </a:rPr>
              <a:t>Think about elimination waste (</a:t>
            </a:r>
            <a:r>
              <a:rPr lang="en-US" sz="3800" b="1" dirty="0" err="1">
                <a:solidFill>
                  <a:srgbClr val="496F63"/>
                </a:solidFill>
                <a:latin typeface="Arial" panose="020B0604020202020204" pitchFamily="34" charset="0"/>
                <a:cs typeface="Arial" panose="020B0604020202020204" pitchFamily="34" charset="0"/>
              </a:rPr>
              <a:t>muda</a:t>
            </a:r>
            <a:r>
              <a:rPr lang="en-US" sz="3800" b="1" dirty="0">
                <a:solidFill>
                  <a:srgbClr val="496F63"/>
                </a:solidFill>
                <a:latin typeface="Arial" panose="020B0604020202020204" pitchFamily="34" charset="0"/>
                <a:cs typeface="Arial" panose="020B0604020202020204" pitchFamily="34" charset="0"/>
              </a:rPr>
              <a:t>): </a:t>
            </a:r>
          </a:p>
          <a:p>
            <a:pPr marL="571500" indent="-571500" algn="ctr">
              <a:lnSpc>
                <a:spcPct val="150000"/>
              </a:lnSpc>
              <a:buFont typeface="Arial" panose="020B0604020202020204" pitchFamily="34" charset="0"/>
              <a:buChar char="•"/>
            </a:pPr>
            <a:r>
              <a:rPr lang="en-US" sz="3800" b="1" dirty="0">
                <a:solidFill>
                  <a:srgbClr val="496F63"/>
                </a:solidFill>
                <a:latin typeface="Arial" panose="020B0604020202020204" pitchFamily="34" charset="0"/>
                <a:cs typeface="Arial" panose="020B0604020202020204" pitchFamily="34" charset="0"/>
              </a:rPr>
              <a:t>Defects </a:t>
            </a:r>
          </a:p>
          <a:p>
            <a:pPr marL="571500" indent="-571500" algn="ctr">
              <a:lnSpc>
                <a:spcPct val="150000"/>
              </a:lnSpc>
              <a:buFont typeface="Arial" panose="020B0604020202020204" pitchFamily="34" charset="0"/>
              <a:buChar char="•"/>
            </a:pPr>
            <a:r>
              <a:rPr lang="en-US" sz="3800" b="1" dirty="0">
                <a:solidFill>
                  <a:srgbClr val="496F63"/>
                </a:solidFill>
                <a:latin typeface="Arial" panose="020B0604020202020204" pitchFamily="34" charset="0"/>
                <a:cs typeface="Arial" panose="020B0604020202020204" pitchFamily="34" charset="0"/>
              </a:rPr>
              <a:t>Over-Production</a:t>
            </a:r>
          </a:p>
          <a:p>
            <a:pPr marL="571500" indent="-571500" algn="ctr">
              <a:lnSpc>
                <a:spcPct val="150000"/>
              </a:lnSpc>
              <a:buFont typeface="Arial" panose="020B0604020202020204" pitchFamily="34" charset="0"/>
              <a:buChar char="•"/>
            </a:pPr>
            <a:r>
              <a:rPr lang="en-US" sz="3800" b="1" dirty="0">
                <a:solidFill>
                  <a:srgbClr val="496F63"/>
                </a:solidFill>
                <a:latin typeface="Arial" panose="020B0604020202020204" pitchFamily="34" charset="0"/>
                <a:cs typeface="Arial" panose="020B0604020202020204" pitchFamily="34" charset="0"/>
              </a:rPr>
              <a:t>Waiting</a:t>
            </a:r>
          </a:p>
          <a:p>
            <a:pPr marL="571500" indent="-571500" algn="ctr">
              <a:lnSpc>
                <a:spcPct val="150000"/>
              </a:lnSpc>
              <a:buFont typeface="Arial" panose="020B0604020202020204" pitchFamily="34" charset="0"/>
              <a:buChar char="•"/>
            </a:pPr>
            <a:r>
              <a:rPr lang="en-US" sz="3800" b="1" dirty="0">
                <a:solidFill>
                  <a:srgbClr val="496F63"/>
                </a:solidFill>
                <a:latin typeface="Arial" panose="020B0604020202020204" pitchFamily="34" charset="0"/>
                <a:cs typeface="Arial" panose="020B0604020202020204" pitchFamily="34" charset="0"/>
              </a:rPr>
              <a:t>Non-Utilized Talent</a:t>
            </a:r>
          </a:p>
          <a:p>
            <a:pPr marL="571500" indent="-571500" algn="ctr">
              <a:lnSpc>
                <a:spcPct val="150000"/>
              </a:lnSpc>
              <a:buFont typeface="Arial" panose="020B0604020202020204" pitchFamily="34" charset="0"/>
              <a:buChar char="•"/>
            </a:pPr>
            <a:r>
              <a:rPr lang="en-US" sz="3800" b="1" dirty="0">
                <a:solidFill>
                  <a:srgbClr val="496F63"/>
                </a:solidFill>
                <a:latin typeface="Arial" panose="020B0604020202020204" pitchFamily="34" charset="0"/>
                <a:cs typeface="Arial" panose="020B0604020202020204" pitchFamily="34" charset="0"/>
              </a:rPr>
              <a:t>Transportation</a:t>
            </a:r>
          </a:p>
          <a:p>
            <a:pPr marL="571500" indent="-571500" algn="ctr">
              <a:lnSpc>
                <a:spcPct val="150000"/>
              </a:lnSpc>
              <a:buFont typeface="Arial" panose="020B0604020202020204" pitchFamily="34" charset="0"/>
              <a:buChar char="•"/>
            </a:pPr>
            <a:r>
              <a:rPr lang="en-US" sz="3800" b="1" dirty="0">
                <a:solidFill>
                  <a:srgbClr val="496F63"/>
                </a:solidFill>
                <a:latin typeface="Arial" panose="020B0604020202020204" pitchFamily="34" charset="0"/>
                <a:cs typeface="Arial" panose="020B0604020202020204" pitchFamily="34" charset="0"/>
              </a:rPr>
              <a:t>Inventory</a:t>
            </a:r>
          </a:p>
          <a:p>
            <a:pPr marL="571500" indent="-571500" algn="ctr">
              <a:lnSpc>
                <a:spcPct val="150000"/>
              </a:lnSpc>
              <a:buFont typeface="Arial" panose="020B0604020202020204" pitchFamily="34" charset="0"/>
              <a:buChar char="•"/>
            </a:pPr>
            <a:r>
              <a:rPr lang="en-US" sz="3800" b="1" dirty="0">
                <a:solidFill>
                  <a:srgbClr val="496F63"/>
                </a:solidFill>
                <a:latin typeface="Arial" panose="020B0604020202020204" pitchFamily="34" charset="0"/>
                <a:cs typeface="Arial" panose="020B0604020202020204" pitchFamily="34" charset="0"/>
              </a:rPr>
              <a:t>Motion </a:t>
            </a:r>
          </a:p>
          <a:p>
            <a:pPr marL="571500" indent="-571500" algn="ctr">
              <a:lnSpc>
                <a:spcPct val="150000"/>
              </a:lnSpc>
              <a:buFont typeface="Arial" panose="020B0604020202020204" pitchFamily="34" charset="0"/>
              <a:buChar char="•"/>
            </a:pPr>
            <a:r>
              <a:rPr lang="en-US" sz="3800" b="1" dirty="0">
                <a:solidFill>
                  <a:srgbClr val="496F63"/>
                </a:solidFill>
                <a:latin typeface="Arial" panose="020B0604020202020204" pitchFamily="34" charset="0"/>
                <a:cs typeface="Arial" panose="020B0604020202020204" pitchFamily="34" charset="0"/>
              </a:rPr>
              <a:t>Extra-Processing</a:t>
            </a:r>
            <a:endParaRPr lang="pl-PL" sz="3800" b="1" dirty="0">
              <a:solidFill>
                <a:srgbClr val="496F63"/>
              </a:solidFill>
              <a:latin typeface="Arial" panose="020B0604020202020204" pitchFamily="34" charset="0"/>
              <a:cs typeface="Arial" panose="020B0604020202020204" pitchFamily="34" charset="0"/>
            </a:endParaRPr>
          </a:p>
          <a:p>
            <a:pPr algn="ctr">
              <a:lnSpc>
                <a:spcPct val="150000"/>
              </a:lnSpc>
            </a:pPr>
            <a:endParaRPr lang="pl-PL" sz="3200" dirty="0">
              <a:solidFill>
                <a:srgbClr val="496F63"/>
              </a:solidFill>
            </a:endParaRPr>
          </a:p>
          <a:p>
            <a:pPr algn="ctr">
              <a:lnSpc>
                <a:spcPct val="150000"/>
              </a:lnSpc>
            </a:pPr>
            <a:r>
              <a:rPr lang="en-US" sz="3200" dirty="0">
                <a:solidFill>
                  <a:srgbClr val="496F63"/>
                </a:solidFill>
              </a:rPr>
              <a:t>The duration of the exercise </a:t>
            </a:r>
            <a:r>
              <a:rPr lang="pl-PL" sz="3200" dirty="0">
                <a:solidFill>
                  <a:srgbClr val="496F63"/>
                </a:solidFill>
              </a:rPr>
              <a:t>(in </a:t>
            </a:r>
            <a:r>
              <a:rPr lang="pl-PL" sz="3200" dirty="0" err="1">
                <a:solidFill>
                  <a:srgbClr val="496F63"/>
                </a:solidFill>
              </a:rPr>
              <a:t>groups</a:t>
            </a:r>
            <a:r>
              <a:rPr lang="pl-PL" sz="3200" dirty="0">
                <a:solidFill>
                  <a:srgbClr val="496F63"/>
                </a:solidFill>
              </a:rPr>
              <a:t>) </a:t>
            </a:r>
            <a:r>
              <a:rPr lang="en-US" sz="3200" dirty="0">
                <a:solidFill>
                  <a:srgbClr val="496F63"/>
                </a:solidFill>
              </a:rPr>
              <a:t>is </a:t>
            </a:r>
            <a:r>
              <a:rPr lang="pl-PL" sz="3200" dirty="0">
                <a:solidFill>
                  <a:srgbClr val="496F63"/>
                </a:solidFill>
              </a:rPr>
              <a:t>30</a:t>
            </a:r>
            <a:r>
              <a:rPr lang="en-US" sz="3200" dirty="0">
                <a:solidFill>
                  <a:srgbClr val="496F63"/>
                </a:solidFill>
              </a:rPr>
              <a:t> minutes</a:t>
            </a:r>
            <a:r>
              <a:rPr lang="pl-PL" sz="3200" dirty="0">
                <a:solidFill>
                  <a:srgbClr val="496F63"/>
                </a:solidFill>
              </a:rPr>
              <a:t>.</a:t>
            </a:r>
            <a:endParaRPr sz="3200" dirty="0">
              <a:solidFill>
                <a:srgbClr val="496F63"/>
              </a:solidFill>
              <a:latin typeface="Arial" panose="020B0604020202020204" pitchFamily="34" charset="0"/>
              <a:cs typeface="Arial" panose="020B0604020202020204" pitchFamily="34" charset="0"/>
            </a:endParaRPr>
          </a:p>
        </p:txBody>
      </p:sp>
      <p:sp>
        <p:nvSpPr>
          <p:cNvPr id="228" name="Shape 228"/>
          <p:cNvSpPr>
            <a:spLocks noGrp="1"/>
          </p:cNvSpPr>
          <p:nvPr>
            <p:ph type="sldNum" sz="quarter" idx="2"/>
          </p:nvPr>
        </p:nvSpPr>
        <p:spPr>
          <a:prstGeom prst="rect">
            <a:avLst/>
          </a:prstGeom>
          <a:extLst>
            <a:ext uri="{C572A759-6A51-4108-AA02-DFA0A04FC94B}">
              <ma14:wrappingTextBoxFlag xmlns="" xmlns:ma14="http://schemas.microsoft.com/office/mac/drawingml/2011/main" val="1"/>
            </a:ext>
          </a:extLst>
        </p:spPr>
        <p:txBody>
          <a:bodyPr/>
          <a:lstStyle/>
          <a:p>
            <a:fld id="{86CB4B4D-7CA3-9044-876B-883B54F8677D}" type="slidenum">
              <a:rPr/>
              <a:pPr/>
              <a:t>23</a:t>
            </a:fld>
            <a:endParaRPr/>
          </a:p>
        </p:txBody>
      </p:sp>
      <p:sp>
        <p:nvSpPr>
          <p:cNvPr id="5" name="Picture Placeholder 4">
            <a:extLst>
              <a:ext uri="{FF2B5EF4-FFF2-40B4-BE49-F238E27FC236}">
                <a16:creationId xmlns:a16="http://schemas.microsoft.com/office/drawing/2014/main" id="{0CF4088D-0A09-7044-A639-4F6FF1CFDA69}"/>
              </a:ext>
            </a:extLst>
          </p:cNvPr>
          <p:cNvSpPr>
            <a:spLocks noGrp="1"/>
          </p:cNvSpPr>
          <p:nvPr>
            <p:ph type="pic" sz="quarter" idx="10"/>
          </p:nvPr>
        </p:nvSpPr>
        <p:spPr/>
      </p:sp>
      <p:sp>
        <p:nvSpPr>
          <p:cNvPr id="10" name="Picture Placeholder 9">
            <a:extLst>
              <a:ext uri="{FF2B5EF4-FFF2-40B4-BE49-F238E27FC236}">
                <a16:creationId xmlns:a16="http://schemas.microsoft.com/office/drawing/2014/main" id="{405E853B-C038-F04B-98B1-A31DE71C0ECD}"/>
              </a:ext>
            </a:extLst>
          </p:cNvPr>
          <p:cNvSpPr>
            <a:spLocks noGrp="1"/>
          </p:cNvSpPr>
          <p:nvPr>
            <p:ph type="pic" sz="quarter" idx="15"/>
          </p:nvPr>
        </p:nvSpPr>
        <p:spPr/>
      </p:sp>
      <p:sp>
        <p:nvSpPr>
          <p:cNvPr id="230" name="Shape 230"/>
          <p:cNvSpPr/>
          <p:nvPr/>
        </p:nvSpPr>
        <p:spPr>
          <a:xfrm>
            <a:off x="0" y="762695"/>
            <a:ext cx="7030802" cy="13748528"/>
          </a:xfrm>
          <a:prstGeom prst="rect">
            <a:avLst/>
          </a:prstGeom>
          <a:solidFill>
            <a:srgbClr val="496F63"/>
          </a:solidFill>
          <a:ln w="3175">
            <a:miter lim="400000"/>
          </a:ln>
        </p:spPr>
        <p:txBody>
          <a:bodyPr lIns="38100" tIns="38100" rIns="38100" bIns="38100" anchor="ctr"/>
          <a:lstStyle/>
          <a:p>
            <a:pPr algn="ctr">
              <a:defRPr sz="3000">
                <a:solidFill>
                  <a:srgbClr val="FFFFFF"/>
                </a:solidFill>
                <a:latin typeface="Helvetica Light"/>
                <a:ea typeface="Helvetica Light"/>
                <a:cs typeface="Helvetica Light"/>
                <a:sym typeface="Helvetica Light"/>
              </a:defRPr>
            </a:pPr>
            <a:endParaRPr/>
          </a:p>
        </p:txBody>
      </p:sp>
      <p:pic>
        <p:nvPicPr>
          <p:cNvPr id="3" name="Symbol zastępczy obrazu 2">
            <a:extLst>
              <a:ext uri="{FF2B5EF4-FFF2-40B4-BE49-F238E27FC236}">
                <a16:creationId xmlns:a16="http://schemas.microsoft.com/office/drawing/2014/main" id="{AE0282B9-D2A2-4C1E-9193-B666B04ABE68}"/>
              </a:ext>
            </a:extLst>
          </p:cNvPr>
          <p:cNvPicPr>
            <a:picLocks noGrp="1" noChangeAspect="1"/>
          </p:cNvPicPr>
          <p:nvPr>
            <p:ph type="pic" sz="quarter" idx="19"/>
          </p:nvPr>
        </p:nvPicPr>
        <p:blipFill>
          <a:blip r:embed="rId3" cstate="print">
            <a:extLst>
              <a:ext uri="{28A0092B-C50C-407E-A947-70E740481C1C}">
                <a14:useLocalDpi xmlns:a14="http://schemas.microsoft.com/office/drawing/2010/main" val="0"/>
              </a:ext>
            </a:extLst>
          </a:blip>
          <a:srcRect t="14" b="14"/>
          <a:stretch>
            <a:fillRect/>
          </a:stretch>
        </p:blipFill>
        <p:spPr>
          <a:xfrm>
            <a:off x="576144" y="4764263"/>
            <a:ext cx="5878513" cy="5876925"/>
          </a:xfrm>
        </p:spPr>
      </p:pic>
      <p:sp>
        <p:nvSpPr>
          <p:cNvPr id="226" name="Shape 226"/>
          <p:cNvSpPr/>
          <p:nvPr/>
        </p:nvSpPr>
        <p:spPr>
          <a:xfrm>
            <a:off x="1973201" y="1710713"/>
            <a:ext cx="9099674" cy="2969533"/>
          </a:xfrm>
          <a:prstGeom prst="rect">
            <a:avLst/>
          </a:prstGeom>
          <a:ln w="3175">
            <a:miter lim="400000"/>
          </a:ln>
          <a:extLst>
            <a:ext uri="{C572A759-6A51-4108-AA02-DFA0A04FC94B}">
              <ma14:wrappingTextBoxFlag xmlns="" xmlns:ma14="http://schemas.microsoft.com/office/mac/drawingml/2011/main" val="1"/>
            </a:ext>
          </a:extLst>
        </p:spPr>
        <p:txBody>
          <a:bodyPr lIns="38100" tIns="38100" rIns="38100" bIns="38100">
            <a:normAutofit/>
          </a:bodyPr>
          <a:lstStyle>
            <a:lvl1pPr algn="l">
              <a:lnSpc>
                <a:spcPct val="80000"/>
              </a:lnSpc>
              <a:defRPr sz="10000" b="1">
                <a:solidFill>
                  <a:srgbClr val="393941"/>
                </a:solidFill>
                <a:latin typeface="Montserrat-SemiBold"/>
                <a:ea typeface="Montserrat-SemiBold"/>
                <a:cs typeface="Montserrat-SemiBold"/>
                <a:sym typeface="Montserrat-SemiBold"/>
              </a:defRPr>
            </a:lvl1pPr>
          </a:lstStyle>
          <a:p>
            <a:r>
              <a:rPr lang="pl-PL" dirty="0" err="1">
                <a:solidFill>
                  <a:srgbClr val="FFFFFF"/>
                </a:solidFill>
                <a:latin typeface="Arial" panose="020B0604020202020204" pitchFamily="34" charset="0"/>
                <a:cs typeface="Arial" panose="020B0604020202020204" pitchFamily="34" charset="0"/>
              </a:rPr>
              <a:t>Task</a:t>
            </a:r>
            <a:endParaRPr dirty="0">
              <a:solidFill>
                <a:srgbClr val="FFFFFF"/>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3577553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27">
                                            <p:txEl>
                                              <p:pRg st="0" end="0"/>
                                            </p:txEl>
                                          </p:spTgt>
                                        </p:tgtEl>
                                        <p:attrNameLst>
                                          <p:attrName>style.visibility</p:attrName>
                                        </p:attrNameLst>
                                      </p:cBhvr>
                                      <p:to>
                                        <p:strVal val="visible"/>
                                      </p:to>
                                    </p:set>
                                    <p:animEffect transition="in" filter="fade">
                                      <p:cBhvr>
                                        <p:cTn id="7" dur="1000"/>
                                        <p:tgtEl>
                                          <p:spTgt spid="22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27">
                                            <p:txEl>
                                              <p:pRg st="1" end="1"/>
                                            </p:txEl>
                                          </p:spTgt>
                                        </p:tgtEl>
                                        <p:attrNameLst>
                                          <p:attrName>style.visibility</p:attrName>
                                        </p:attrNameLst>
                                      </p:cBhvr>
                                      <p:to>
                                        <p:strVal val="visible"/>
                                      </p:to>
                                    </p:set>
                                    <p:animEffect transition="in" filter="fade">
                                      <p:cBhvr>
                                        <p:cTn id="12" dur="1000"/>
                                        <p:tgtEl>
                                          <p:spTgt spid="227">
                                            <p:txEl>
                                              <p:pRg st="1" end="1"/>
                                            </p:txEl>
                                          </p:spTgt>
                                        </p:tgtEl>
                                      </p:cBhvr>
                                    </p:animEffect>
                                  </p:childTnLst>
                                </p:cTn>
                              </p:par>
                            </p:childTnLst>
                          </p:cTn>
                        </p:par>
                        <p:par>
                          <p:cTn id="13" fill="hold">
                            <p:stCondLst>
                              <p:cond delay="1000"/>
                            </p:stCondLst>
                            <p:childTnLst>
                              <p:par>
                                <p:cTn id="14" presetID="10" presetClass="entr" presetSubtype="0" fill="hold" grpId="0" nodeType="afterEffect">
                                  <p:stCondLst>
                                    <p:cond delay="0"/>
                                  </p:stCondLst>
                                  <p:childTnLst>
                                    <p:set>
                                      <p:cBhvr>
                                        <p:cTn id="15" dur="1" fill="hold">
                                          <p:stCondLst>
                                            <p:cond delay="0"/>
                                          </p:stCondLst>
                                        </p:cTn>
                                        <p:tgtEl>
                                          <p:spTgt spid="227">
                                            <p:txEl>
                                              <p:pRg st="2" end="2"/>
                                            </p:txEl>
                                          </p:spTgt>
                                        </p:tgtEl>
                                        <p:attrNameLst>
                                          <p:attrName>style.visibility</p:attrName>
                                        </p:attrNameLst>
                                      </p:cBhvr>
                                      <p:to>
                                        <p:strVal val="visible"/>
                                      </p:to>
                                    </p:set>
                                    <p:animEffect transition="in" filter="fade">
                                      <p:cBhvr>
                                        <p:cTn id="16" dur="500"/>
                                        <p:tgtEl>
                                          <p:spTgt spid="227">
                                            <p:txEl>
                                              <p:pRg st="2" end="2"/>
                                            </p:txEl>
                                          </p:spTgt>
                                        </p:tgtEl>
                                      </p:cBhvr>
                                    </p:animEffect>
                                  </p:childTnLst>
                                </p:cTn>
                              </p:par>
                            </p:childTnLst>
                          </p:cTn>
                        </p:par>
                        <p:par>
                          <p:cTn id="17" fill="hold">
                            <p:stCondLst>
                              <p:cond delay="1500"/>
                            </p:stCondLst>
                            <p:childTnLst>
                              <p:par>
                                <p:cTn id="18" presetID="10" presetClass="entr" presetSubtype="0" fill="hold" grpId="0" nodeType="afterEffect">
                                  <p:stCondLst>
                                    <p:cond delay="0"/>
                                  </p:stCondLst>
                                  <p:childTnLst>
                                    <p:set>
                                      <p:cBhvr>
                                        <p:cTn id="19" dur="1" fill="hold">
                                          <p:stCondLst>
                                            <p:cond delay="0"/>
                                          </p:stCondLst>
                                        </p:cTn>
                                        <p:tgtEl>
                                          <p:spTgt spid="227">
                                            <p:txEl>
                                              <p:pRg st="3" end="3"/>
                                            </p:txEl>
                                          </p:spTgt>
                                        </p:tgtEl>
                                        <p:attrNameLst>
                                          <p:attrName>style.visibility</p:attrName>
                                        </p:attrNameLst>
                                      </p:cBhvr>
                                      <p:to>
                                        <p:strVal val="visible"/>
                                      </p:to>
                                    </p:set>
                                    <p:animEffect transition="in" filter="fade">
                                      <p:cBhvr>
                                        <p:cTn id="20" dur="500"/>
                                        <p:tgtEl>
                                          <p:spTgt spid="227">
                                            <p:txEl>
                                              <p:pRg st="3" end="3"/>
                                            </p:txEl>
                                          </p:spTgt>
                                        </p:tgtEl>
                                      </p:cBhvr>
                                    </p:animEffect>
                                  </p:childTnLst>
                                </p:cTn>
                              </p:par>
                            </p:childTnLst>
                          </p:cTn>
                        </p:par>
                        <p:par>
                          <p:cTn id="21" fill="hold">
                            <p:stCondLst>
                              <p:cond delay="2000"/>
                            </p:stCondLst>
                            <p:childTnLst>
                              <p:par>
                                <p:cTn id="22" presetID="10" presetClass="entr" presetSubtype="0" fill="hold" grpId="0" nodeType="afterEffect">
                                  <p:stCondLst>
                                    <p:cond delay="0"/>
                                  </p:stCondLst>
                                  <p:childTnLst>
                                    <p:set>
                                      <p:cBhvr>
                                        <p:cTn id="23" dur="1" fill="hold">
                                          <p:stCondLst>
                                            <p:cond delay="0"/>
                                          </p:stCondLst>
                                        </p:cTn>
                                        <p:tgtEl>
                                          <p:spTgt spid="227">
                                            <p:txEl>
                                              <p:pRg st="4" end="4"/>
                                            </p:txEl>
                                          </p:spTgt>
                                        </p:tgtEl>
                                        <p:attrNameLst>
                                          <p:attrName>style.visibility</p:attrName>
                                        </p:attrNameLst>
                                      </p:cBhvr>
                                      <p:to>
                                        <p:strVal val="visible"/>
                                      </p:to>
                                    </p:set>
                                    <p:animEffect transition="in" filter="fade">
                                      <p:cBhvr>
                                        <p:cTn id="24" dur="500"/>
                                        <p:tgtEl>
                                          <p:spTgt spid="227">
                                            <p:txEl>
                                              <p:pRg st="4" end="4"/>
                                            </p:txEl>
                                          </p:spTgt>
                                        </p:tgtEl>
                                      </p:cBhvr>
                                    </p:animEffect>
                                  </p:childTnLst>
                                </p:cTn>
                              </p:par>
                            </p:childTnLst>
                          </p:cTn>
                        </p:par>
                        <p:par>
                          <p:cTn id="25" fill="hold">
                            <p:stCondLst>
                              <p:cond delay="2500"/>
                            </p:stCondLst>
                            <p:childTnLst>
                              <p:par>
                                <p:cTn id="26" presetID="10" presetClass="entr" presetSubtype="0" fill="hold" grpId="0" nodeType="afterEffect">
                                  <p:stCondLst>
                                    <p:cond delay="0"/>
                                  </p:stCondLst>
                                  <p:childTnLst>
                                    <p:set>
                                      <p:cBhvr>
                                        <p:cTn id="27" dur="1" fill="hold">
                                          <p:stCondLst>
                                            <p:cond delay="0"/>
                                          </p:stCondLst>
                                        </p:cTn>
                                        <p:tgtEl>
                                          <p:spTgt spid="227">
                                            <p:txEl>
                                              <p:pRg st="5" end="5"/>
                                            </p:txEl>
                                          </p:spTgt>
                                        </p:tgtEl>
                                        <p:attrNameLst>
                                          <p:attrName>style.visibility</p:attrName>
                                        </p:attrNameLst>
                                      </p:cBhvr>
                                      <p:to>
                                        <p:strVal val="visible"/>
                                      </p:to>
                                    </p:set>
                                    <p:animEffect transition="in" filter="fade">
                                      <p:cBhvr>
                                        <p:cTn id="28" dur="500"/>
                                        <p:tgtEl>
                                          <p:spTgt spid="227">
                                            <p:txEl>
                                              <p:pRg st="5" end="5"/>
                                            </p:txEl>
                                          </p:spTgt>
                                        </p:tgtEl>
                                      </p:cBhvr>
                                    </p:animEffect>
                                  </p:childTnLst>
                                </p:cTn>
                              </p:par>
                            </p:childTnLst>
                          </p:cTn>
                        </p:par>
                        <p:par>
                          <p:cTn id="29" fill="hold">
                            <p:stCondLst>
                              <p:cond delay="3000"/>
                            </p:stCondLst>
                            <p:childTnLst>
                              <p:par>
                                <p:cTn id="30" presetID="10" presetClass="entr" presetSubtype="0" fill="hold" grpId="0" nodeType="afterEffect">
                                  <p:stCondLst>
                                    <p:cond delay="0"/>
                                  </p:stCondLst>
                                  <p:childTnLst>
                                    <p:set>
                                      <p:cBhvr>
                                        <p:cTn id="31" dur="1" fill="hold">
                                          <p:stCondLst>
                                            <p:cond delay="0"/>
                                          </p:stCondLst>
                                        </p:cTn>
                                        <p:tgtEl>
                                          <p:spTgt spid="227">
                                            <p:txEl>
                                              <p:pRg st="6" end="6"/>
                                            </p:txEl>
                                          </p:spTgt>
                                        </p:tgtEl>
                                        <p:attrNameLst>
                                          <p:attrName>style.visibility</p:attrName>
                                        </p:attrNameLst>
                                      </p:cBhvr>
                                      <p:to>
                                        <p:strVal val="visible"/>
                                      </p:to>
                                    </p:set>
                                    <p:animEffect transition="in" filter="fade">
                                      <p:cBhvr>
                                        <p:cTn id="32" dur="500"/>
                                        <p:tgtEl>
                                          <p:spTgt spid="227">
                                            <p:txEl>
                                              <p:pRg st="6" end="6"/>
                                            </p:txEl>
                                          </p:spTgt>
                                        </p:tgtEl>
                                      </p:cBhvr>
                                    </p:animEffect>
                                  </p:childTnLst>
                                </p:cTn>
                              </p:par>
                            </p:childTnLst>
                          </p:cTn>
                        </p:par>
                        <p:par>
                          <p:cTn id="33" fill="hold">
                            <p:stCondLst>
                              <p:cond delay="3500"/>
                            </p:stCondLst>
                            <p:childTnLst>
                              <p:par>
                                <p:cTn id="34" presetID="10" presetClass="entr" presetSubtype="0" fill="hold" grpId="0" nodeType="afterEffect">
                                  <p:stCondLst>
                                    <p:cond delay="0"/>
                                  </p:stCondLst>
                                  <p:childTnLst>
                                    <p:set>
                                      <p:cBhvr>
                                        <p:cTn id="35" dur="1" fill="hold">
                                          <p:stCondLst>
                                            <p:cond delay="0"/>
                                          </p:stCondLst>
                                        </p:cTn>
                                        <p:tgtEl>
                                          <p:spTgt spid="227">
                                            <p:txEl>
                                              <p:pRg st="7" end="7"/>
                                            </p:txEl>
                                          </p:spTgt>
                                        </p:tgtEl>
                                        <p:attrNameLst>
                                          <p:attrName>style.visibility</p:attrName>
                                        </p:attrNameLst>
                                      </p:cBhvr>
                                      <p:to>
                                        <p:strVal val="visible"/>
                                      </p:to>
                                    </p:set>
                                    <p:animEffect transition="in" filter="fade">
                                      <p:cBhvr>
                                        <p:cTn id="36" dur="500"/>
                                        <p:tgtEl>
                                          <p:spTgt spid="227">
                                            <p:txEl>
                                              <p:pRg st="7" end="7"/>
                                            </p:txEl>
                                          </p:spTgt>
                                        </p:tgtEl>
                                      </p:cBhvr>
                                    </p:animEffect>
                                  </p:childTnLst>
                                </p:cTn>
                              </p:par>
                            </p:childTnLst>
                          </p:cTn>
                        </p:par>
                        <p:par>
                          <p:cTn id="37" fill="hold">
                            <p:stCondLst>
                              <p:cond delay="4000"/>
                            </p:stCondLst>
                            <p:childTnLst>
                              <p:par>
                                <p:cTn id="38" presetID="10" presetClass="entr" presetSubtype="0" fill="hold" grpId="0" nodeType="afterEffect">
                                  <p:stCondLst>
                                    <p:cond delay="0"/>
                                  </p:stCondLst>
                                  <p:childTnLst>
                                    <p:set>
                                      <p:cBhvr>
                                        <p:cTn id="39" dur="1" fill="hold">
                                          <p:stCondLst>
                                            <p:cond delay="0"/>
                                          </p:stCondLst>
                                        </p:cTn>
                                        <p:tgtEl>
                                          <p:spTgt spid="227">
                                            <p:txEl>
                                              <p:pRg st="8" end="8"/>
                                            </p:txEl>
                                          </p:spTgt>
                                        </p:tgtEl>
                                        <p:attrNameLst>
                                          <p:attrName>style.visibility</p:attrName>
                                        </p:attrNameLst>
                                      </p:cBhvr>
                                      <p:to>
                                        <p:strVal val="visible"/>
                                      </p:to>
                                    </p:set>
                                    <p:animEffect transition="in" filter="fade">
                                      <p:cBhvr>
                                        <p:cTn id="40" dur="500"/>
                                        <p:tgtEl>
                                          <p:spTgt spid="227">
                                            <p:txEl>
                                              <p:pRg st="8" end="8"/>
                                            </p:txEl>
                                          </p:spTgt>
                                        </p:tgtEl>
                                      </p:cBhvr>
                                    </p:animEffect>
                                  </p:childTnLst>
                                </p:cTn>
                              </p:par>
                            </p:childTnLst>
                          </p:cTn>
                        </p:par>
                        <p:par>
                          <p:cTn id="41" fill="hold">
                            <p:stCondLst>
                              <p:cond delay="4500"/>
                            </p:stCondLst>
                            <p:childTnLst>
                              <p:par>
                                <p:cTn id="42" presetID="10" presetClass="entr" presetSubtype="0" fill="hold" grpId="0" nodeType="afterEffect">
                                  <p:stCondLst>
                                    <p:cond delay="0"/>
                                  </p:stCondLst>
                                  <p:childTnLst>
                                    <p:set>
                                      <p:cBhvr>
                                        <p:cTn id="43" dur="1" fill="hold">
                                          <p:stCondLst>
                                            <p:cond delay="0"/>
                                          </p:stCondLst>
                                        </p:cTn>
                                        <p:tgtEl>
                                          <p:spTgt spid="227">
                                            <p:txEl>
                                              <p:pRg st="9" end="9"/>
                                            </p:txEl>
                                          </p:spTgt>
                                        </p:tgtEl>
                                        <p:attrNameLst>
                                          <p:attrName>style.visibility</p:attrName>
                                        </p:attrNameLst>
                                      </p:cBhvr>
                                      <p:to>
                                        <p:strVal val="visible"/>
                                      </p:to>
                                    </p:set>
                                    <p:animEffect transition="in" filter="fade">
                                      <p:cBhvr>
                                        <p:cTn id="44" dur="500"/>
                                        <p:tgtEl>
                                          <p:spTgt spid="227">
                                            <p:txEl>
                                              <p:pRg st="9" end="9"/>
                                            </p:txEl>
                                          </p:spTgt>
                                        </p:tgtEl>
                                      </p:cBhvr>
                                    </p:animEffect>
                                  </p:childTnLst>
                                </p:cTn>
                              </p:par>
                            </p:childTnLst>
                          </p:cTn>
                        </p:par>
                        <p:par>
                          <p:cTn id="45" fill="hold">
                            <p:stCondLst>
                              <p:cond delay="5000"/>
                            </p:stCondLst>
                            <p:childTnLst>
                              <p:par>
                                <p:cTn id="46" presetID="10" presetClass="entr" presetSubtype="0" fill="hold" grpId="0" nodeType="afterEffect">
                                  <p:stCondLst>
                                    <p:cond delay="0"/>
                                  </p:stCondLst>
                                  <p:childTnLst>
                                    <p:set>
                                      <p:cBhvr>
                                        <p:cTn id="47" dur="1" fill="hold">
                                          <p:stCondLst>
                                            <p:cond delay="0"/>
                                          </p:stCondLst>
                                        </p:cTn>
                                        <p:tgtEl>
                                          <p:spTgt spid="227">
                                            <p:txEl>
                                              <p:pRg st="11" end="11"/>
                                            </p:txEl>
                                          </p:spTgt>
                                        </p:tgtEl>
                                        <p:attrNameLst>
                                          <p:attrName>style.visibility</p:attrName>
                                        </p:attrNameLst>
                                      </p:cBhvr>
                                      <p:to>
                                        <p:strVal val="visible"/>
                                      </p:to>
                                    </p:set>
                                    <p:animEffect transition="in" filter="fade">
                                      <p:cBhvr>
                                        <p:cTn id="48" dur="1000"/>
                                        <p:tgtEl>
                                          <p:spTgt spid="227">
                                            <p:txEl>
                                              <p:pRg st="11" end="1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7" grpId="0" uiExpand="1" build="p"/>
    </p:bldLst>
  </p:timing>
</p:sld>
</file>

<file path=ppt/slides/slide24.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E8BAF96C-29E9-2A41-9A6B-263897271FA2}"/>
              </a:ext>
            </a:extLst>
          </p:cNvPr>
          <p:cNvPicPr>
            <a:picLocks noChangeAspect="1"/>
          </p:cNvPicPr>
          <p:nvPr/>
        </p:nvPicPr>
        <p:blipFill>
          <a:blip r:embed="rId3" cstate="print">
            <a:alphaModFix amt="28000"/>
            <a:extLst>
              <a:ext uri="{28A0092B-C50C-407E-A947-70E740481C1C}">
                <a14:useLocalDpi xmlns:a14="http://schemas.microsoft.com/office/drawing/2010/main" val="0"/>
              </a:ext>
            </a:extLst>
          </a:blip>
          <a:stretch>
            <a:fillRect/>
          </a:stretch>
        </p:blipFill>
        <p:spPr>
          <a:xfrm>
            <a:off x="15559313" y="2766846"/>
            <a:ext cx="14041665" cy="15049440"/>
          </a:xfrm>
          <a:prstGeom prst="rect">
            <a:avLst/>
          </a:prstGeom>
        </p:spPr>
      </p:pic>
      <p:pic>
        <p:nvPicPr>
          <p:cNvPr id="5" name="Obraz 4">
            <a:extLst>
              <a:ext uri="{FF2B5EF4-FFF2-40B4-BE49-F238E27FC236}">
                <a16:creationId xmlns:a16="http://schemas.microsoft.com/office/drawing/2014/main" id="{7C938C6E-D6BC-4984-B015-629F8E29817E}"/>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0" y="-536143"/>
            <a:ext cx="15747043" cy="15729330"/>
          </a:xfrm>
          <a:prstGeom prst="rect">
            <a:avLst/>
          </a:prstGeom>
        </p:spPr>
      </p:pic>
      <p:sp>
        <p:nvSpPr>
          <p:cNvPr id="6" name="Prostokąt 5">
            <a:extLst>
              <a:ext uri="{FF2B5EF4-FFF2-40B4-BE49-F238E27FC236}">
                <a16:creationId xmlns:a16="http://schemas.microsoft.com/office/drawing/2014/main" id="{0153BCC8-0EC1-4D1D-803B-531EF3CC24E6}"/>
              </a:ext>
            </a:extLst>
          </p:cNvPr>
          <p:cNvSpPr/>
          <p:nvPr/>
        </p:nvSpPr>
        <p:spPr>
          <a:xfrm rot="241208">
            <a:off x="3172717" y="3127372"/>
            <a:ext cx="8875926" cy="8402300"/>
          </a:xfrm>
          <a:prstGeom prst="rect">
            <a:avLst/>
          </a:prstGeom>
        </p:spPr>
        <p:txBody>
          <a:bodyPr wrap="square">
            <a:spAutoFit/>
          </a:bodyPr>
          <a:lstStyle/>
          <a:p>
            <a:pPr algn="ctr"/>
            <a:r>
              <a:rPr lang="en-US" sz="6000" b="1" dirty="0">
                <a:solidFill>
                  <a:srgbClr val="496F63"/>
                </a:solidFill>
                <a:effectLst>
                  <a:outerShdw blurRad="38100" dist="38100" dir="2700000" algn="tl">
                    <a:srgbClr val="000000">
                      <a:alpha val="43137"/>
                    </a:srgbClr>
                  </a:outerShdw>
                  <a:reflection blurRad="6350" stA="55000" endA="300" endPos="45500" dir="5400000" sy="-100000" algn="bl" rotWithShape="0"/>
                </a:effectLst>
                <a:latin typeface="Arial" panose="020B0604020202020204" pitchFamily="34" charset="0"/>
              </a:rPr>
              <a:t>Implement lean innovation process in your business:</a:t>
            </a:r>
          </a:p>
          <a:p>
            <a:pPr algn="ctr"/>
            <a:r>
              <a:rPr lang="en-US" sz="6000" b="1" dirty="0">
                <a:solidFill>
                  <a:srgbClr val="496F63"/>
                </a:solidFill>
                <a:effectLst>
                  <a:outerShdw blurRad="38100" dist="38100" dir="2700000" algn="tl">
                    <a:srgbClr val="000000">
                      <a:alpha val="43137"/>
                    </a:srgbClr>
                  </a:outerShdw>
                  <a:reflection blurRad="6350" stA="55000" endA="300" endPos="45500" dir="5400000" sy="-100000" algn="bl" rotWithShape="0"/>
                </a:effectLst>
                <a:latin typeface="Arial" panose="020B0604020202020204" pitchFamily="34" charset="0"/>
              </a:rPr>
              <a:t>increase the value delivered to your customers,</a:t>
            </a:r>
          </a:p>
          <a:p>
            <a:pPr algn="ctr"/>
            <a:r>
              <a:rPr lang="en-US" sz="6000" b="1" dirty="0">
                <a:solidFill>
                  <a:srgbClr val="496F63"/>
                </a:solidFill>
                <a:effectLst>
                  <a:outerShdw blurRad="38100" dist="38100" dir="2700000" algn="tl">
                    <a:srgbClr val="000000">
                      <a:alpha val="43137"/>
                    </a:srgbClr>
                  </a:outerShdw>
                  <a:reflection blurRad="6350" stA="55000" endA="300" endPos="45500" dir="5400000" sy="-100000" algn="bl" rotWithShape="0"/>
                </a:effectLst>
                <a:latin typeface="Arial" panose="020B0604020202020204" pitchFamily="34" charset="0"/>
              </a:rPr>
              <a:t>decrease the cost of doing business,</a:t>
            </a:r>
          </a:p>
          <a:p>
            <a:pPr algn="ctr"/>
            <a:r>
              <a:rPr lang="en-US" sz="6000" b="1" dirty="0">
                <a:solidFill>
                  <a:srgbClr val="496F63"/>
                </a:solidFill>
                <a:effectLst>
                  <a:outerShdw blurRad="38100" dist="38100" dir="2700000" algn="tl">
                    <a:srgbClr val="000000">
                      <a:alpha val="43137"/>
                    </a:srgbClr>
                  </a:outerShdw>
                  <a:reflection blurRad="6350" stA="55000" endA="300" endPos="45500" dir="5400000" sy="-100000" algn="bl" rotWithShape="0"/>
                </a:effectLst>
                <a:latin typeface="Arial" panose="020B0604020202020204" pitchFamily="34" charset="0"/>
              </a:rPr>
              <a:t>increase profitability</a:t>
            </a:r>
            <a:endParaRPr lang="pl-PL" sz="6000" b="1" dirty="0">
              <a:solidFill>
                <a:srgbClr val="496F63"/>
              </a:solidFill>
              <a:effectLst>
                <a:outerShdw blurRad="38100" dist="38100" dir="2700000" algn="tl">
                  <a:srgbClr val="000000">
                    <a:alpha val="43137"/>
                  </a:srgbClr>
                </a:outerShdw>
                <a:reflection blurRad="6350" stA="55000" endA="300" endPos="45500" dir="5400000" sy="-100000" algn="bl" rotWithShape="0"/>
              </a:effectLst>
            </a:endParaRPr>
          </a:p>
        </p:txBody>
      </p:sp>
    </p:spTree>
    <p:extLst>
      <p:ext uri="{BB962C8B-B14F-4D97-AF65-F5344CB8AC3E}">
        <p14:creationId xmlns:p14="http://schemas.microsoft.com/office/powerpoint/2010/main" val="30951303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wipe(up)">
                                      <p:cBhvr>
                                        <p:cTn id="7" dur="2000"/>
                                        <p:tgtEl>
                                          <p:spTgt spid="6">
                                            <p:txEl>
                                              <p:pRg st="0" end="0"/>
                                            </p:txEl>
                                          </p:spTgt>
                                        </p:tgtEl>
                                      </p:cBhvr>
                                    </p:animEffect>
                                  </p:childTnLst>
                                </p:cTn>
                              </p:par>
                            </p:childTnLst>
                          </p:cTn>
                        </p:par>
                        <p:par>
                          <p:cTn id="8" fill="hold">
                            <p:stCondLst>
                              <p:cond delay="2000"/>
                            </p:stCondLst>
                            <p:childTnLst>
                              <p:par>
                                <p:cTn id="9" presetID="22" presetClass="entr" presetSubtype="1" fill="hold" grpId="0" nodeType="afterEffect">
                                  <p:stCondLst>
                                    <p:cond delay="0"/>
                                  </p:stCondLst>
                                  <p:childTnLst>
                                    <p:set>
                                      <p:cBhvr>
                                        <p:cTn id="10" dur="1" fill="hold">
                                          <p:stCondLst>
                                            <p:cond delay="0"/>
                                          </p:stCondLst>
                                        </p:cTn>
                                        <p:tgtEl>
                                          <p:spTgt spid="6">
                                            <p:txEl>
                                              <p:pRg st="1" end="1"/>
                                            </p:txEl>
                                          </p:spTgt>
                                        </p:tgtEl>
                                        <p:attrNameLst>
                                          <p:attrName>style.visibility</p:attrName>
                                        </p:attrNameLst>
                                      </p:cBhvr>
                                      <p:to>
                                        <p:strVal val="visible"/>
                                      </p:to>
                                    </p:set>
                                    <p:animEffect transition="in" filter="wipe(up)">
                                      <p:cBhvr>
                                        <p:cTn id="11" dur="2000"/>
                                        <p:tgtEl>
                                          <p:spTgt spid="6">
                                            <p:txEl>
                                              <p:pRg st="1" end="1"/>
                                            </p:txEl>
                                          </p:spTgt>
                                        </p:tgtEl>
                                      </p:cBhvr>
                                    </p:animEffect>
                                  </p:childTnLst>
                                </p:cTn>
                              </p:par>
                            </p:childTnLst>
                          </p:cTn>
                        </p:par>
                        <p:par>
                          <p:cTn id="12" fill="hold">
                            <p:stCondLst>
                              <p:cond delay="4000"/>
                            </p:stCondLst>
                            <p:childTnLst>
                              <p:par>
                                <p:cTn id="13" presetID="22" presetClass="entr" presetSubtype="1" fill="hold" grpId="0" nodeType="afterEffect">
                                  <p:stCondLst>
                                    <p:cond delay="0"/>
                                  </p:stCondLst>
                                  <p:childTnLst>
                                    <p:set>
                                      <p:cBhvr>
                                        <p:cTn id="14" dur="1" fill="hold">
                                          <p:stCondLst>
                                            <p:cond delay="0"/>
                                          </p:stCondLst>
                                        </p:cTn>
                                        <p:tgtEl>
                                          <p:spTgt spid="6">
                                            <p:txEl>
                                              <p:pRg st="2" end="2"/>
                                            </p:txEl>
                                          </p:spTgt>
                                        </p:tgtEl>
                                        <p:attrNameLst>
                                          <p:attrName>style.visibility</p:attrName>
                                        </p:attrNameLst>
                                      </p:cBhvr>
                                      <p:to>
                                        <p:strVal val="visible"/>
                                      </p:to>
                                    </p:set>
                                    <p:animEffect transition="in" filter="wipe(up)">
                                      <p:cBhvr>
                                        <p:cTn id="15" dur="2000"/>
                                        <p:tgtEl>
                                          <p:spTgt spid="6">
                                            <p:txEl>
                                              <p:pRg st="2" end="2"/>
                                            </p:txEl>
                                          </p:spTgt>
                                        </p:tgtEl>
                                      </p:cBhvr>
                                    </p:animEffect>
                                  </p:childTnLst>
                                </p:cTn>
                              </p:par>
                            </p:childTnLst>
                          </p:cTn>
                        </p:par>
                        <p:par>
                          <p:cTn id="16" fill="hold">
                            <p:stCondLst>
                              <p:cond delay="6000"/>
                            </p:stCondLst>
                            <p:childTnLst>
                              <p:par>
                                <p:cTn id="17" presetID="22" presetClass="entr" presetSubtype="1" fill="hold" grpId="0" nodeType="afterEffect">
                                  <p:stCondLst>
                                    <p:cond delay="0"/>
                                  </p:stCondLst>
                                  <p:childTnLst>
                                    <p:set>
                                      <p:cBhvr>
                                        <p:cTn id="18" dur="1" fill="hold">
                                          <p:stCondLst>
                                            <p:cond delay="0"/>
                                          </p:stCondLst>
                                        </p:cTn>
                                        <p:tgtEl>
                                          <p:spTgt spid="6">
                                            <p:txEl>
                                              <p:pRg st="3" end="3"/>
                                            </p:txEl>
                                          </p:spTgt>
                                        </p:tgtEl>
                                        <p:attrNameLst>
                                          <p:attrName>style.visibility</p:attrName>
                                        </p:attrNameLst>
                                      </p:cBhvr>
                                      <p:to>
                                        <p:strVal val="visible"/>
                                      </p:to>
                                    </p:set>
                                    <p:animEffect transition="in" filter="wipe(up)">
                                      <p:cBhvr>
                                        <p:cTn id="19" dur="2000"/>
                                        <p:tgtEl>
                                          <p:spTgt spid="6">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1D57F5AC-88E4-324E-81CA-E4297F19EC8E}"/>
              </a:ext>
            </a:extLst>
          </p:cNvPr>
          <p:cNvPicPr>
            <a:picLocks noChangeAspect="1"/>
          </p:cNvPicPr>
          <p:nvPr/>
        </p:nvPicPr>
        <p:blipFill>
          <a:blip r:embed="rId3" cstate="print">
            <a:alphaModFix amt="28000"/>
            <a:extLst>
              <a:ext uri="{28A0092B-C50C-407E-A947-70E740481C1C}">
                <a14:useLocalDpi xmlns:a14="http://schemas.microsoft.com/office/drawing/2010/main" val="0"/>
              </a:ext>
            </a:extLst>
          </a:blip>
          <a:stretch>
            <a:fillRect/>
          </a:stretch>
        </p:blipFill>
        <p:spPr>
          <a:xfrm>
            <a:off x="-7550578" y="3816066"/>
            <a:ext cx="14041665" cy="15049440"/>
          </a:xfrm>
          <a:prstGeom prst="rect">
            <a:avLst/>
          </a:prstGeom>
        </p:spPr>
      </p:pic>
      <p:sp>
        <p:nvSpPr>
          <p:cNvPr id="70" name="Shape 70"/>
          <p:cNvSpPr>
            <a:spLocks noGrp="1"/>
          </p:cNvSpPr>
          <p:nvPr>
            <p:ph type="sldNum" sz="quarter" idx="2"/>
          </p:nvPr>
        </p:nvSpPr>
        <p:spPr>
          <a:prstGeom prst="rect">
            <a:avLst/>
          </a:prstGeom>
          <a:extLst>
            <a:ext uri="{C572A759-6A51-4108-AA02-DFA0A04FC94B}">
              <ma14:wrappingTextBoxFlag xmlns="" xmlns:ma14="http://schemas.microsoft.com/office/mac/drawingml/2011/main" val="1"/>
            </a:ext>
          </a:extLst>
        </p:spPr>
        <p:txBody>
          <a:bodyPr/>
          <a:lstStyle/>
          <a:p>
            <a:fld id="{86CB4B4D-7CA3-9044-876B-883B54F8677D}" type="slidenum">
              <a:rPr/>
              <a:pPr/>
              <a:t>3</a:t>
            </a:fld>
            <a:endParaRPr/>
          </a:p>
        </p:txBody>
      </p:sp>
      <p:sp>
        <p:nvSpPr>
          <p:cNvPr id="24" name="Rectangle 1">
            <a:extLst>
              <a:ext uri="{FF2B5EF4-FFF2-40B4-BE49-F238E27FC236}">
                <a16:creationId xmlns:a16="http://schemas.microsoft.com/office/drawing/2014/main" id="{F0865906-1E44-43A6-B80C-D3FBFD7E07C1}"/>
              </a:ext>
            </a:extLst>
          </p:cNvPr>
          <p:cNvSpPr/>
          <p:nvPr/>
        </p:nvSpPr>
        <p:spPr>
          <a:xfrm>
            <a:off x="4555366" y="12754294"/>
            <a:ext cx="15273268" cy="400110"/>
          </a:xfrm>
          <a:prstGeom prst="rect">
            <a:avLst/>
          </a:prstGeom>
        </p:spPr>
        <p:txBody>
          <a:bodyPr wrap="square">
            <a:spAutoFit/>
          </a:bodyPr>
          <a:lstStyle/>
          <a:p>
            <a:pPr algn="ctr" fontAlgn="base"/>
            <a:r>
              <a:rPr lang="pl-PL" sz="2000" b="1" kern="1200" dirty="0">
                <a:solidFill>
                  <a:schemeClr val="tx1"/>
                </a:solidFill>
                <a:latin typeface="Arial" panose="020B0604020202020204" pitchFamily="34" charset="0"/>
                <a:cs typeface="Arial" panose="020B0604020202020204" pitchFamily="34" charset="0"/>
                <a:sym typeface="Quattrocento Sans"/>
              </a:rPr>
              <a:t>Source: https://old.cpe.gov.pl/pliki/1211-2012.pdf</a:t>
            </a:r>
            <a:endParaRPr lang="en-IE" sz="2000" b="1" kern="1200" dirty="0">
              <a:solidFill>
                <a:schemeClr val="tx1"/>
              </a:solidFill>
              <a:latin typeface="Arial" panose="020B0604020202020204" pitchFamily="34" charset="0"/>
              <a:cs typeface="Arial" panose="020B0604020202020204" pitchFamily="34" charset="0"/>
              <a:sym typeface="Quattrocento Sans"/>
            </a:endParaRPr>
          </a:p>
        </p:txBody>
      </p:sp>
      <p:sp>
        <p:nvSpPr>
          <p:cNvPr id="18" name="Prostokąt 17">
            <a:extLst>
              <a:ext uri="{FF2B5EF4-FFF2-40B4-BE49-F238E27FC236}">
                <a16:creationId xmlns:a16="http://schemas.microsoft.com/office/drawing/2014/main" id="{C96F8382-3744-4C7B-B291-6757CD47C29D}"/>
              </a:ext>
            </a:extLst>
          </p:cNvPr>
          <p:cNvSpPr/>
          <p:nvPr/>
        </p:nvSpPr>
        <p:spPr>
          <a:xfrm>
            <a:off x="5133377" y="874680"/>
            <a:ext cx="12625165" cy="1015663"/>
          </a:xfrm>
          <a:prstGeom prst="rect">
            <a:avLst/>
          </a:prstGeom>
        </p:spPr>
        <p:txBody>
          <a:bodyPr wrap="square">
            <a:spAutoFit/>
          </a:bodyPr>
          <a:lstStyle/>
          <a:p>
            <a:pPr algn="ctr"/>
            <a:r>
              <a:rPr lang="pl-PL" sz="6000" b="1" dirty="0">
                <a:solidFill>
                  <a:srgbClr val="496F63"/>
                </a:solidFill>
              </a:rPr>
              <a:t>What is </a:t>
            </a:r>
            <a:r>
              <a:rPr lang="en-GB" sz="6000" b="1" dirty="0" err="1">
                <a:solidFill>
                  <a:srgbClr val="496F63"/>
                </a:solidFill>
              </a:rPr>
              <a:t>P</a:t>
            </a:r>
            <a:r>
              <a:rPr lang="pl-PL" sz="6000" b="1" dirty="0">
                <a:solidFill>
                  <a:srgbClr val="496F63"/>
                </a:solidFill>
              </a:rPr>
              <a:t>rocess </a:t>
            </a:r>
            <a:r>
              <a:rPr lang="en-GB" sz="6000" b="1" dirty="0">
                <a:solidFill>
                  <a:srgbClr val="496F63"/>
                </a:solidFill>
              </a:rPr>
              <a:t>I</a:t>
            </a:r>
            <a:r>
              <a:rPr lang="pl-PL" sz="6000" b="1" dirty="0">
                <a:solidFill>
                  <a:srgbClr val="496F63"/>
                </a:solidFill>
              </a:rPr>
              <a:t>nnovation?</a:t>
            </a:r>
          </a:p>
        </p:txBody>
      </p:sp>
      <p:pic>
        <p:nvPicPr>
          <p:cNvPr id="3" name="Obraz 2">
            <a:extLst>
              <a:ext uri="{FF2B5EF4-FFF2-40B4-BE49-F238E27FC236}">
                <a16:creationId xmlns:a16="http://schemas.microsoft.com/office/drawing/2014/main" id="{FC53486B-B7BC-464F-BE84-6E23BE9B1C56}"/>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20406182">
            <a:off x="1500635" y="763145"/>
            <a:ext cx="2016978" cy="3040747"/>
          </a:xfrm>
          <a:prstGeom prst="rect">
            <a:avLst/>
          </a:prstGeom>
        </p:spPr>
      </p:pic>
      <p:pic>
        <p:nvPicPr>
          <p:cNvPr id="20" name="Obraz 19">
            <a:extLst>
              <a:ext uri="{FF2B5EF4-FFF2-40B4-BE49-F238E27FC236}">
                <a16:creationId xmlns:a16="http://schemas.microsoft.com/office/drawing/2014/main" id="{64671126-4F56-44CA-A33A-F219C835EA32}"/>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843140">
            <a:off x="19521972" y="710055"/>
            <a:ext cx="2016978" cy="3040747"/>
          </a:xfrm>
          <a:prstGeom prst="rect">
            <a:avLst/>
          </a:prstGeom>
        </p:spPr>
      </p:pic>
      <p:sp>
        <p:nvSpPr>
          <p:cNvPr id="17" name="Shape 72">
            <a:extLst>
              <a:ext uri="{FF2B5EF4-FFF2-40B4-BE49-F238E27FC236}">
                <a16:creationId xmlns:a16="http://schemas.microsoft.com/office/drawing/2014/main" id="{C3C6C94B-0535-45C8-A604-D11E6CBE0C2D}"/>
              </a:ext>
            </a:extLst>
          </p:cNvPr>
          <p:cNvSpPr/>
          <p:nvPr/>
        </p:nvSpPr>
        <p:spPr>
          <a:xfrm>
            <a:off x="3974841" y="2639534"/>
            <a:ext cx="15600337" cy="4867224"/>
          </a:xfrm>
          <a:prstGeom prst="rect">
            <a:avLst/>
          </a:prstGeom>
          <a:solidFill>
            <a:srgbClr val="84CAC5"/>
          </a:solidFill>
          <a:ln w="3175">
            <a:miter lim="400000"/>
          </a:ln>
        </p:spPr>
        <p:txBody>
          <a:bodyPr lIns="38100" tIns="38100" rIns="38100" bIns="38100" anchor="ctr"/>
          <a:lstStyle/>
          <a:p>
            <a:pPr algn="ctr">
              <a:defRPr sz="3000">
                <a:solidFill>
                  <a:srgbClr val="FFFFFF"/>
                </a:solidFill>
                <a:latin typeface="Helvetica Light"/>
                <a:ea typeface="Helvetica Light"/>
                <a:cs typeface="Helvetica Light"/>
                <a:sym typeface="Helvetica Light"/>
              </a:defRPr>
            </a:pPr>
            <a:endParaRPr dirty="0"/>
          </a:p>
        </p:txBody>
      </p:sp>
      <p:sp>
        <p:nvSpPr>
          <p:cNvPr id="15" name="Prostokąt 14">
            <a:extLst>
              <a:ext uri="{FF2B5EF4-FFF2-40B4-BE49-F238E27FC236}">
                <a16:creationId xmlns:a16="http://schemas.microsoft.com/office/drawing/2014/main" id="{D8DE5493-D55B-44DE-848B-DE2AA6031324}"/>
              </a:ext>
            </a:extLst>
          </p:cNvPr>
          <p:cNvSpPr/>
          <p:nvPr/>
        </p:nvSpPr>
        <p:spPr>
          <a:xfrm>
            <a:off x="3974841" y="2718655"/>
            <a:ext cx="15600337" cy="4708981"/>
          </a:xfrm>
          <a:prstGeom prst="rect">
            <a:avLst/>
          </a:prstGeom>
        </p:spPr>
        <p:txBody>
          <a:bodyPr wrap="square">
            <a:spAutoFit/>
          </a:bodyPr>
          <a:lstStyle/>
          <a:p>
            <a:pPr algn="ctr"/>
            <a:r>
              <a:rPr lang="en-US" sz="6000" b="1" dirty="0">
                <a:solidFill>
                  <a:srgbClr val="496F63"/>
                </a:solidFill>
              </a:rPr>
              <a:t>It is the implementation of a new process, that significantly improves a service, production or distribution method </a:t>
            </a:r>
            <a:endParaRPr lang="pl-PL" sz="6000" b="1" dirty="0">
              <a:solidFill>
                <a:srgbClr val="496F63"/>
              </a:solidFill>
            </a:endParaRPr>
          </a:p>
          <a:p>
            <a:pPr algn="ctr"/>
            <a:r>
              <a:rPr lang="en-US" sz="6000" b="1" dirty="0">
                <a:solidFill>
                  <a:srgbClr val="496F63"/>
                </a:solidFill>
              </a:rPr>
              <a:t>It covers significant changes in techniques, equipment and software</a:t>
            </a:r>
            <a:endParaRPr lang="en-US" sz="6000" b="1" dirty="0">
              <a:solidFill>
                <a:srgbClr val="496F63"/>
              </a:solidFill>
              <a:latin typeface="Arial" panose="020B0604020202020204" pitchFamily="34" charset="0"/>
              <a:cs typeface="Arial" panose="020B0604020202020204" pitchFamily="34" charset="0"/>
            </a:endParaRPr>
          </a:p>
        </p:txBody>
      </p:sp>
      <p:sp>
        <p:nvSpPr>
          <p:cNvPr id="2" name="Prostokąt 1">
            <a:extLst>
              <a:ext uri="{FF2B5EF4-FFF2-40B4-BE49-F238E27FC236}">
                <a16:creationId xmlns:a16="http://schemas.microsoft.com/office/drawing/2014/main" id="{045C7DC6-513E-48C9-B4ED-7214461B83D6}"/>
              </a:ext>
            </a:extLst>
          </p:cNvPr>
          <p:cNvSpPr/>
          <p:nvPr/>
        </p:nvSpPr>
        <p:spPr>
          <a:xfrm>
            <a:off x="8503920" y="8186994"/>
            <a:ext cx="14532545" cy="3939540"/>
          </a:xfrm>
          <a:prstGeom prst="rect">
            <a:avLst/>
          </a:prstGeom>
        </p:spPr>
        <p:txBody>
          <a:bodyPr wrap="square">
            <a:spAutoFit/>
          </a:bodyPr>
          <a:lstStyle/>
          <a:p>
            <a:r>
              <a:rPr lang="pl-PL" sz="5000" dirty="0" err="1">
                <a:solidFill>
                  <a:srgbClr val="496F63"/>
                </a:solidFill>
              </a:rPr>
              <a:t>Process</a:t>
            </a:r>
            <a:r>
              <a:rPr lang="pl-PL" sz="5000" dirty="0">
                <a:solidFill>
                  <a:srgbClr val="496F63"/>
                </a:solidFill>
              </a:rPr>
              <a:t> </a:t>
            </a:r>
            <a:r>
              <a:rPr lang="pl-PL" sz="5000" dirty="0" err="1">
                <a:solidFill>
                  <a:srgbClr val="496F63"/>
                </a:solidFill>
              </a:rPr>
              <a:t>innovations</a:t>
            </a:r>
            <a:r>
              <a:rPr lang="pl-PL" sz="5000" dirty="0">
                <a:solidFill>
                  <a:srgbClr val="496F63"/>
                </a:solidFill>
              </a:rPr>
              <a:t> </a:t>
            </a:r>
            <a:r>
              <a:rPr lang="pl-PL" sz="5000" dirty="0" err="1">
                <a:solidFill>
                  <a:srgbClr val="496F63"/>
                </a:solidFill>
              </a:rPr>
              <a:t>don’t</a:t>
            </a:r>
            <a:r>
              <a:rPr lang="pl-PL" sz="5000" dirty="0">
                <a:solidFill>
                  <a:srgbClr val="496F63"/>
                </a:solidFill>
              </a:rPr>
              <a:t> </a:t>
            </a:r>
            <a:r>
              <a:rPr lang="pl-PL" sz="5000" dirty="0" err="1">
                <a:solidFill>
                  <a:srgbClr val="496F63"/>
                </a:solidFill>
              </a:rPr>
              <a:t>include</a:t>
            </a:r>
            <a:r>
              <a:rPr lang="pl-PL" sz="5000" dirty="0">
                <a:solidFill>
                  <a:srgbClr val="496F63"/>
                </a:solidFill>
              </a:rPr>
              <a:t>:</a:t>
            </a:r>
          </a:p>
          <a:p>
            <a:pPr marL="685800" indent="-685800" algn="l">
              <a:buFont typeface="Arial" panose="020B0604020202020204" pitchFamily="34" charset="0"/>
              <a:buChar char="•"/>
            </a:pPr>
            <a:r>
              <a:rPr lang="pl-PL" sz="5000" dirty="0">
                <a:solidFill>
                  <a:srgbClr val="496F63"/>
                </a:solidFill>
              </a:rPr>
              <a:t>minor changes</a:t>
            </a:r>
          </a:p>
          <a:p>
            <a:pPr marL="685800" indent="-685800" algn="l">
              <a:buFont typeface="Arial" panose="020B0604020202020204" pitchFamily="34" charset="0"/>
              <a:buChar char="•"/>
            </a:pPr>
            <a:r>
              <a:rPr lang="en-GB" sz="5000" dirty="0">
                <a:solidFill>
                  <a:srgbClr val="496F63"/>
                </a:solidFill>
              </a:rPr>
              <a:t>an </a:t>
            </a:r>
            <a:r>
              <a:rPr lang="pl-PL" sz="5000" dirty="0">
                <a:solidFill>
                  <a:srgbClr val="496F63"/>
                </a:solidFill>
              </a:rPr>
              <a:t>increase in production or service capacity </a:t>
            </a:r>
            <a:r>
              <a:rPr lang="en-GB" sz="5000" dirty="0">
                <a:solidFill>
                  <a:srgbClr val="496F63"/>
                </a:solidFill>
              </a:rPr>
              <a:t>gained b</a:t>
            </a:r>
            <a:r>
              <a:rPr lang="pl-PL" sz="5000" dirty="0">
                <a:solidFill>
                  <a:srgbClr val="496F63"/>
                </a:solidFill>
              </a:rPr>
              <a:t>y adding processes or logistics systems that are very similar to those currently used</a:t>
            </a:r>
          </a:p>
        </p:txBody>
      </p:sp>
      <p:sp>
        <p:nvSpPr>
          <p:cNvPr id="5" name="Prostokąt 4">
            <a:extLst>
              <a:ext uri="{FF2B5EF4-FFF2-40B4-BE49-F238E27FC236}">
                <a16:creationId xmlns:a16="http://schemas.microsoft.com/office/drawing/2014/main" id="{B13DBC0C-915E-4A60-B7C7-A70550174926}"/>
              </a:ext>
            </a:extLst>
          </p:cNvPr>
          <p:cNvSpPr/>
          <p:nvPr/>
        </p:nvSpPr>
        <p:spPr>
          <a:xfrm>
            <a:off x="746041" y="9941561"/>
            <a:ext cx="5136600" cy="2862322"/>
          </a:xfrm>
          <a:prstGeom prst="rect">
            <a:avLst/>
          </a:prstGeom>
        </p:spPr>
        <p:txBody>
          <a:bodyPr wrap="square">
            <a:spAutoFit/>
          </a:bodyPr>
          <a:lstStyle/>
          <a:p>
            <a:pPr algn="ctr"/>
            <a:r>
              <a:rPr lang="en-US" sz="4500" dirty="0">
                <a:solidFill>
                  <a:srgbClr val="496F63"/>
                </a:solidFill>
              </a:rPr>
              <a:t>Not every process innovation requires research in order to be implemented</a:t>
            </a:r>
            <a:endParaRPr lang="pl-PL" sz="4500" dirty="0">
              <a:solidFill>
                <a:srgbClr val="496F63"/>
              </a:solidFill>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fade">
                                      <p:cBhvr>
                                        <p:cTn id="7" dur="1000"/>
                                        <p:tgtEl>
                                          <p:spTgt spid="18"/>
                                        </p:tgtEl>
                                      </p:cBhvr>
                                    </p:animEffect>
                                  </p:childTnLst>
                                </p:cTn>
                              </p:par>
                            </p:childTnLst>
                          </p:cTn>
                        </p:par>
                        <p:par>
                          <p:cTn id="8" fill="hold">
                            <p:stCondLst>
                              <p:cond delay="1000"/>
                            </p:stCondLst>
                            <p:childTnLst>
                              <p:par>
                                <p:cTn id="9" presetID="42" presetClass="entr" presetSubtype="0"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500"/>
                                        <p:tgtEl>
                                          <p:spTgt spid="3"/>
                                        </p:tgtEl>
                                      </p:cBhvr>
                                    </p:animEffect>
                                    <p:anim calcmode="lin" valueType="num">
                                      <p:cBhvr>
                                        <p:cTn id="12" dur="500" fill="hold"/>
                                        <p:tgtEl>
                                          <p:spTgt spid="3"/>
                                        </p:tgtEl>
                                        <p:attrNameLst>
                                          <p:attrName>ppt_x</p:attrName>
                                        </p:attrNameLst>
                                      </p:cBhvr>
                                      <p:tavLst>
                                        <p:tav tm="0">
                                          <p:val>
                                            <p:strVal val="#ppt_x"/>
                                          </p:val>
                                        </p:tav>
                                        <p:tav tm="100000">
                                          <p:val>
                                            <p:strVal val="#ppt_x"/>
                                          </p:val>
                                        </p:tav>
                                      </p:tavLst>
                                    </p:anim>
                                    <p:anim calcmode="lin" valueType="num">
                                      <p:cBhvr>
                                        <p:cTn id="13" dur="500" fill="hold"/>
                                        <p:tgtEl>
                                          <p:spTgt spid="3"/>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grpId="0" nodeType="clickEffect">
                                  <p:stCondLst>
                                    <p:cond delay="0"/>
                                  </p:stCondLst>
                                  <p:childTnLst>
                                    <p:set>
                                      <p:cBhvr>
                                        <p:cTn id="23" dur="1" fill="hold">
                                          <p:stCondLst>
                                            <p:cond delay="0"/>
                                          </p:stCondLst>
                                        </p:cTn>
                                        <p:tgtEl>
                                          <p:spTgt spid="17"/>
                                        </p:tgtEl>
                                        <p:attrNameLst>
                                          <p:attrName>style.visibility</p:attrName>
                                        </p:attrNameLst>
                                      </p:cBhvr>
                                      <p:to>
                                        <p:strVal val="visible"/>
                                      </p:to>
                                    </p:set>
                                    <p:animEffect transition="in" filter="fade">
                                      <p:cBhvr>
                                        <p:cTn id="24" dur="500"/>
                                        <p:tgtEl>
                                          <p:spTgt spid="17"/>
                                        </p:tgtEl>
                                      </p:cBhvr>
                                    </p:animEffect>
                                  </p:childTnLst>
                                </p:cTn>
                              </p:par>
                            </p:childTnLst>
                          </p:cTn>
                        </p:par>
                        <p:par>
                          <p:cTn id="25" fill="hold">
                            <p:stCondLst>
                              <p:cond delay="500"/>
                            </p:stCondLst>
                            <p:childTnLst>
                              <p:par>
                                <p:cTn id="26" presetID="22" presetClass="entr" presetSubtype="1" fill="hold" grpId="0" nodeType="afterEffect">
                                  <p:stCondLst>
                                    <p:cond delay="0"/>
                                  </p:stCondLst>
                                  <p:childTnLst>
                                    <p:set>
                                      <p:cBhvr>
                                        <p:cTn id="27" dur="1" fill="hold">
                                          <p:stCondLst>
                                            <p:cond delay="0"/>
                                          </p:stCondLst>
                                        </p:cTn>
                                        <p:tgtEl>
                                          <p:spTgt spid="15">
                                            <p:txEl>
                                              <p:pRg st="0" end="0"/>
                                            </p:txEl>
                                          </p:spTgt>
                                        </p:tgtEl>
                                        <p:attrNameLst>
                                          <p:attrName>style.visibility</p:attrName>
                                        </p:attrNameLst>
                                      </p:cBhvr>
                                      <p:to>
                                        <p:strVal val="visible"/>
                                      </p:to>
                                    </p:set>
                                    <p:animEffect transition="in" filter="wipe(up)">
                                      <p:cBhvr>
                                        <p:cTn id="28" dur="1000"/>
                                        <p:tgtEl>
                                          <p:spTgt spid="15">
                                            <p:txEl>
                                              <p:pRg st="0" end="0"/>
                                            </p:txEl>
                                          </p:spTgt>
                                        </p:tgtEl>
                                      </p:cBhvr>
                                    </p:animEffect>
                                  </p:childTnLst>
                                </p:cTn>
                              </p:par>
                            </p:childTnLst>
                          </p:cTn>
                        </p:par>
                        <p:par>
                          <p:cTn id="29" fill="hold">
                            <p:stCondLst>
                              <p:cond delay="1500"/>
                            </p:stCondLst>
                            <p:childTnLst>
                              <p:par>
                                <p:cTn id="30" presetID="22" presetClass="entr" presetSubtype="1" fill="hold" grpId="0" nodeType="afterEffect">
                                  <p:stCondLst>
                                    <p:cond delay="0"/>
                                  </p:stCondLst>
                                  <p:childTnLst>
                                    <p:set>
                                      <p:cBhvr>
                                        <p:cTn id="31" dur="1" fill="hold">
                                          <p:stCondLst>
                                            <p:cond delay="0"/>
                                          </p:stCondLst>
                                        </p:cTn>
                                        <p:tgtEl>
                                          <p:spTgt spid="15">
                                            <p:txEl>
                                              <p:pRg st="1" end="1"/>
                                            </p:txEl>
                                          </p:spTgt>
                                        </p:tgtEl>
                                        <p:attrNameLst>
                                          <p:attrName>style.visibility</p:attrName>
                                        </p:attrNameLst>
                                      </p:cBhvr>
                                      <p:to>
                                        <p:strVal val="visible"/>
                                      </p:to>
                                    </p:set>
                                    <p:animEffect transition="in" filter="wipe(up)">
                                      <p:cBhvr>
                                        <p:cTn id="32" dur="1000"/>
                                        <p:tgtEl>
                                          <p:spTgt spid="15">
                                            <p:txEl>
                                              <p:pRg st="1" end="1"/>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1" fill="hold" grpId="0" nodeType="clickEffect">
                                  <p:stCondLst>
                                    <p:cond delay="0"/>
                                  </p:stCondLst>
                                  <p:childTnLst>
                                    <p:set>
                                      <p:cBhvr>
                                        <p:cTn id="36" dur="1" fill="hold">
                                          <p:stCondLst>
                                            <p:cond delay="0"/>
                                          </p:stCondLst>
                                        </p:cTn>
                                        <p:tgtEl>
                                          <p:spTgt spid="2">
                                            <p:txEl>
                                              <p:pRg st="0" end="0"/>
                                            </p:txEl>
                                          </p:spTgt>
                                        </p:tgtEl>
                                        <p:attrNameLst>
                                          <p:attrName>style.visibility</p:attrName>
                                        </p:attrNameLst>
                                      </p:cBhvr>
                                      <p:to>
                                        <p:strVal val="visible"/>
                                      </p:to>
                                    </p:set>
                                    <p:animEffect transition="in" filter="wipe(up)">
                                      <p:cBhvr>
                                        <p:cTn id="37" dur="1000"/>
                                        <p:tgtEl>
                                          <p:spTgt spid="2">
                                            <p:txEl>
                                              <p:pRg st="0" end="0"/>
                                            </p:txEl>
                                          </p:spTgt>
                                        </p:tgtEl>
                                      </p:cBhvr>
                                    </p:animEffect>
                                  </p:childTnLst>
                                </p:cTn>
                              </p:par>
                            </p:childTnLst>
                          </p:cTn>
                        </p:par>
                        <p:par>
                          <p:cTn id="38" fill="hold">
                            <p:stCondLst>
                              <p:cond delay="1000"/>
                            </p:stCondLst>
                            <p:childTnLst>
                              <p:par>
                                <p:cTn id="39" presetID="22" presetClass="entr" presetSubtype="1" fill="hold" grpId="0" nodeType="afterEffect">
                                  <p:stCondLst>
                                    <p:cond delay="0"/>
                                  </p:stCondLst>
                                  <p:childTnLst>
                                    <p:set>
                                      <p:cBhvr>
                                        <p:cTn id="40" dur="1" fill="hold">
                                          <p:stCondLst>
                                            <p:cond delay="0"/>
                                          </p:stCondLst>
                                        </p:cTn>
                                        <p:tgtEl>
                                          <p:spTgt spid="2">
                                            <p:txEl>
                                              <p:pRg st="1" end="1"/>
                                            </p:txEl>
                                          </p:spTgt>
                                        </p:tgtEl>
                                        <p:attrNameLst>
                                          <p:attrName>style.visibility</p:attrName>
                                        </p:attrNameLst>
                                      </p:cBhvr>
                                      <p:to>
                                        <p:strVal val="visible"/>
                                      </p:to>
                                    </p:set>
                                    <p:animEffect transition="in" filter="wipe(up)">
                                      <p:cBhvr>
                                        <p:cTn id="41" dur="1000"/>
                                        <p:tgtEl>
                                          <p:spTgt spid="2">
                                            <p:txEl>
                                              <p:pRg st="1" end="1"/>
                                            </p:txEl>
                                          </p:spTgt>
                                        </p:tgtEl>
                                      </p:cBhvr>
                                    </p:animEffect>
                                  </p:childTnLst>
                                </p:cTn>
                              </p:par>
                            </p:childTnLst>
                          </p:cTn>
                        </p:par>
                        <p:par>
                          <p:cTn id="42" fill="hold">
                            <p:stCondLst>
                              <p:cond delay="2000"/>
                            </p:stCondLst>
                            <p:childTnLst>
                              <p:par>
                                <p:cTn id="43" presetID="22" presetClass="entr" presetSubtype="1" fill="hold" grpId="0" nodeType="afterEffect">
                                  <p:stCondLst>
                                    <p:cond delay="0"/>
                                  </p:stCondLst>
                                  <p:childTnLst>
                                    <p:set>
                                      <p:cBhvr>
                                        <p:cTn id="44" dur="1" fill="hold">
                                          <p:stCondLst>
                                            <p:cond delay="0"/>
                                          </p:stCondLst>
                                        </p:cTn>
                                        <p:tgtEl>
                                          <p:spTgt spid="2">
                                            <p:txEl>
                                              <p:pRg st="2" end="2"/>
                                            </p:txEl>
                                          </p:spTgt>
                                        </p:tgtEl>
                                        <p:attrNameLst>
                                          <p:attrName>style.visibility</p:attrName>
                                        </p:attrNameLst>
                                      </p:cBhvr>
                                      <p:to>
                                        <p:strVal val="visible"/>
                                      </p:to>
                                    </p:set>
                                    <p:animEffect transition="in" filter="wipe(up)">
                                      <p:cBhvr>
                                        <p:cTn id="45" dur="1000"/>
                                        <p:tgtEl>
                                          <p:spTgt spid="2">
                                            <p:txEl>
                                              <p:pRg st="2" end="2"/>
                                            </p:txEl>
                                          </p:spTgt>
                                        </p:tgtEl>
                                      </p:cBhvr>
                                    </p:animEffect>
                                  </p:childTnLst>
                                </p:cTn>
                              </p:par>
                            </p:childTnLst>
                          </p:cTn>
                        </p:par>
                      </p:childTnLst>
                    </p:cTn>
                  </p:par>
                  <p:par>
                    <p:cTn id="46" fill="hold">
                      <p:stCondLst>
                        <p:cond delay="indefinite"/>
                      </p:stCondLst>
                      <p:childTnLst>
                        <p:par>
                          <p:cTn id="47" fill="hold">
                            <p:stCondLst>
                              <p:cond delay="0"/>
                            </p:stCondLst>
                            <p:childTnLst>
                              <p:par>
                                <p:cTn id="48" presetID="10" presetClass="entr" presetSubtype="0" fill="hold" grpId="0" nodeType="clickEffect">
                                  <p:stCondLst>
                                    <p:cond delay="0"/>
                                  </p:stCondLst>
                                  <p:childTnLst>
                                    <p:set>
                                      <p:cBhvr>
                                        <p:cTn id="49" dur="1" fill="hold">
                                          <p:stCondLst>
                                            <p:cond delay="0"/>
                                          </p:stCondLst>
                                        </p:cTn>
                                        <p:tgtEl>
                                          <p:spTgt spid="5"/>
                                        </p:tgtEl>
                                        <p:attrNameLst>
                                          <p:attrName>style.visibility</p:attrName>
                                        </p:attrNameLst>
                                      </p:cBhvr>
                                      <p:to>
                                        <p:strVal val="visible"/>
                                      </p:to>
                                    </p:set>
                                    <p:animEffect transition="in" filter="fade">
                                      <p:cBhvr>
                                        <p:cTn id="50" dur="1000"/>
                                        <p:tgtEl>
                                          <p:spTgt spid="5"/>
                                        </p:tgtEl>
                                      </p:cBhvr>
                                    </p:animEffect>
                                  </p:childTnLst>
                                </p:cTn>
                              </p:par>
                            </p:childTnLst>
                          </p:cTn>
                        </p:par>
                        <p:par>
                          <p:cTn id="51" fill="hold">
                            <p:stCondLst>
                              <p:cond delay="1000"/>
                            </p:stCondLst>
                            <p:childTnLst>
                              <p:par>
                                <p:cTn id="52" presetID="10" presetClass="entr" presetSubtype="0" fill="hold" grpId="0" nodeType="afterEffect">
                                  <p:stCondLst>
                                    <p:cond delay="0"/>
                                  </p:stCondLst>
                                  <p:childTnLst>
                                    <p:set>
                                      <p:cBhvr>
                                        <p:cTn id="53" dur="1" fill="hold">
                                          <p:stCondLst>
                                            <p:cond delay="0"/>
                                          </p:stCondLst>
                                        </p:cTn>
                                        <p:tgtEl>
                                          <p:spTgt spid="24"/>
                                        </p:tgtEl>
                                        <p:attrNameLst>
                                          <p:attrName>style.visibility</p:attrName>
                                        </p:attrNameLst>
                                      </p:cBhvr>
                                      <p:to>
                                        <p:strVal val="visible"/>
                                      </p:to>
                                    </p:set>
                                    <p:animEffect transition="in" filter="fade">
                                      <p:cBhvr>
                                        <p:cTn id="54" dur="30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p:bldP spid="18" grpId="0"/>
      <p:bldP spid="17" grpId="0" animBg="1"/>
      <p:bldP spid="15" grpId="0" uiExpand="1" build="p"/>
      <p:bldP spid="2" grpId="0" uiExpand="1" build="p"/>
      <p:bldP spid="5"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1D57F5AC-88E4-324E-81CA-E4297F19EC8E}"/>
              </a:ext>
            </a:extLst>
          </p:cNvPr>
          <p:cNvPicPr>
            <a:picLocks noChangeAspect="1"/>
          </p:cNvPicPr>
          <p:nvPr/>
        </p:nvPicPr>
        <p:blipFill>
          <a:blip r:embed="rId3" cstate="print">
            <a:alphaModFix amt="28000"/>
            <a:extLst>
              <a:ext uri="{28A0092B-C50C-407E-A947-70E740481C1C}">
                <a14:useLocalDpi xmlns:a14="http://schemas.microsoft.com/office/drawing/2010/main" val="0"/>
              </a:ext>
            </a:extLst>
          </a:blip>
          <a:stretch>
            <a:fillRect/>
          </a:stretch>
        </p:blipFill>
        <p:spPr>
          <a:xfrm>
            <a:off x="18553327" y="-1846147"/>
            <a:ext cx="14041665" cy="15049440"/>
          </a:xfrm>
          <a:prstGeom prst="rect">
            <a:avLst/>
          </a:prstGeom>
        </p:spPr>
      </p:pic>
      <p:sp>
        <p:nvSpPr>
          <p:cNvPr id="68" name="Shape 68"/>
          <p:cNvSpPr/>
          <p:nvPr/>
        </p:nvSpPr>
        <p:spPr>
          <a:xfrm>
            <a:off x="981653" y="967579"/>
            <a:ext cx="16913810" cy="3746088"/>
          </a:xfrm>
          <a:prstGeom prst="rect">
            <a:avLst/>
          </a:prstGeom>
          <a:ln w="3175">
            <a:miter lim="400000"/>
          </a:ln>
          <a:extLst>
            <a:ext uri="{C572A759-6A51-4108-AA02-DFA0A04FC94B}">
              <ma14:wrappingTextBoxFlag xmlns="" xmlns:ma14="http://schemas.microsoft.com/office/mac/drawingml/2011/main" val="1"/>
            </a:ext>
          </a:extLst>
        </p:spPr>
        <p:txBody>
          <a:bodyPr lIns="38100" tIns="38100" rIns="38100" bIns="38100">
            <a:normAutofit/>
          </a:bodyPr>
          <a:lstStyle>
            <a:lvl1pPr algn="r">
              <a:lnSpc>
                <a:spcPct val="80000"/>
              </a:lnSpc>
              <a:defRPr sz="10000" b="1">
                <a:solidFill>
                  <a:srgbClr val="393941"/>
                </a:solidFill>
                <a:latin typeface="Montserrat-SemiBold"/>
                <a:ea typeface="Montserrat-SemiBold"/>
                <a:cs typeface="Montserrat-SemiBold"/>
                <a:sym typeface="Montserrat-SemiBold"/>
              </a:defRPr>
            </a:lvl1pPr>
          </a:lstStyle>
          <a:p>
            <a:pPr algn="l"/>
            <a:r>
              <a:rPr lang="en-US" sz="8000" dirty="0">
                <a:solidFill>
                  <a:srgbClr val="496F63"/>
                </a:solidFill>
                <a:latin typeface="Arial" panose="020B0604020202020204" pitchFamily="34" charset="0"/>
                <a:cs typeface="Arial" panose="020B0604020202020204" pitchFamily="34" charset="0"/>
              </a:rPr>
              <a:t>Examples of process innovations:</a:t>
            </a:r>
          </a:p>
        </p:txBody>
      </p:sp>
      <p:sp>
        <p:nvSpPr>
          <p:cNvPr id="70" name="Shape 70"/>
          <p:cNvSpPr>
            <a:spLocks noGrp="1"/>
          </p:cNvSpPr>
          <p:nvPr>
            <p:ph type="sldNum" sz="quarter" idx="2"/>
          </p:nvPr>
        </p:nvSpPr>
        <p:spPr>
          <a:prstGeom prst="rect">
            <a:avLst/>
          </a:prstGeom>
          <a:extLst>
            <a:ext uri="{C572A759-6A51-4108-AA02-DFA0A04FC94B}">
              <ma14:wrappingTextBoxFlag xmlns="" xmlns:ma14="http://schemas.microsoft.com/office/mac/drawingml/2011/main" val="1"/>
            </a:ext>
          </a:extLst>
        </p:spPr>
        <p:txBody>
          <a:bodyPr/>
          <a:lstStyle/>
          <a:p>
            <a:fld id="{86CB4B4D-7CA3-9044-876B-883B54F8677D}" type="slidenum">
              <a:rPr/>
              <a:pPr/>
              <a:t>4</a:t>
            </a:fld>
            <a:endParaRPr/>
          </a:p>
        </p:txBody>
      </p:sp>
      <p:sp>
        <p:nvSpPr>
          <p:cNvPr id="2" name="Prostokąt 1">
            <a:extLst>
              <a:ext uri="{FF2B5EF4-FFF2-40B4-BE49-F238E27FC236}">
                <a16:creationId xmlns:a16="http://schemas.microsoft.com/office/drawing/2014/main" id="{14150BDE-819D-4758-AD12-7C4C8746D3C3}"/>
              </a:ext>
            </a:extLst>
          </p:cNvPr>
          <p:cNvSpPr/>
          <p:nvPr/>
        </p:nvSpPr>
        <p:spPr>
          <a:xfrm>
            <a:off x="828145" y="2472691"/>
            <a:ext cx="17009728" cy="9895016"/>
          </a:xfrm>
          <a:prstGeom prst="rect">
            <a:avLst/>
          </a:prstGeom>
        </p:spPr>
        <p:txBody>
          <a:bodyPr wrap="square">
            <a:spAutoFit/>
          </a:bodyPr>
          <a:lstStyle/>
          <a:p>
            <a:pPr algn="l"/>
            <a:r>
              <a:rPr lang="en-US" sz="4900" b="1" dirty="0">
                <a:solidFill>
                  <a:schemeClr val="bg2"/>
                </a:solidFill>
                <a:latin typeface="Arial" panose="020B0604020202020204" pitchFamily="34" charset="0"/>
                <a:cs typeface="Arial" panose="020B0604020202020204" pitchFamily="34" charset="0"/>
              </a:rPr>
              <a:t>a) good</a:t>
            </a:r>
            <a:r>
              <a:rPr lang="pl-PL" sz="4900" b="1" dirty="0">
                <a:solidFill>
                  <a:schemeClr val="bg2"/>
                </a:solidFill>
                <a:latin typeface="Arial" panose="020B0604020202020204" pitchFamily="34" charset="0"/>
                <a:cs typeface="Arial" panose="020B0604020202020204" pitchFamily="34" charset="0"/>
              </a:rPr>
              <a:t>s</a:t>
            </a:r>
            <a:endParaRPr lang="en-US" sz="4900" b="1" dirty="0">
              <a:solidFill>
                <a:schemeClr val="bg2"/>
              </a:solidFill>
              <a:latin typeface="Arial" panose="020B0604020202020204" pitchFamily="34" charset="0"/>
              <a:cs typeface="Arial" panose="020B0604020202020204" pitchFamily="34" charset="0"/>
            </a:endParaRPr>
          </a:p>
          <a:p>
            <a:pPr marL="685800" indent="-685800" algn="l">
              <a:buFont typeface="Arial" panose="020B0604020202020204" pitchFamily="34" charset="0"/>
              <a:buChar char="•"/>
            </a:pPr>
            <a:r>
              <a:rPr lang="en-US" sz="4900" b="1" dirty="0">
                <a:solidFill>
                  <a:srgbClr val="71BB9A"/>
                </a:solidFill>
                <a:latin typeface="Arial" panose="020B0604020202020204" pitchFamily="34" charset="0"/>
                <a:cs typeface="Arial" panose="020B0604020202020204" pitchFamily="34" charset="0"/>
              </a:rPr>
              <a:t>installation of new or improved production technology, such as automation equipment or real-time sensors, that can better adapt processes to needs</a:t>
            </a:r>
          </a:p>
          <a:p>
            <a:pPr marL="685800" indent="-685800" algn="l">
              <a:buFont typeface="Arial" panose="020B0604020202020204" pitchFamily="34" charset="0"/>
              <a:buChar char="•"/>
            </a:pPr>
            <a:r>
              <a:rPr lang="en-US" sz="4900" b="1" dirty="0">
                <a:solidFill>
                  <a:srgbClr val="71BB9A"/>
                </a:solidFill>
                <a:latin typeface="Arial" panose="020B0604020202020204" pitchFamily="34" charset="0"/>
                <a:cs typeface="Arial" panose="020B0604020202020204" pitchFamily="34" charset="0"/>
              </a:rPr>
              <a:t>new equipment related to the production of new or improved products</a:t>
            </a:r>
          </a:p>
          <a:p>
            <a:pPr marL="685800" indent="-685800" algn="l">
              <a:buFont typeface="Arial" panose="020B0604020202020204" pitchFamily="34" charset="0"/>
              <a:buChar char="•"/>
            </a:pPr>
            <a:r>
              <a:rPr lang="en-US" sz="4900" b="1" dirty="0">
                <a:solidFill>
                  <a:srgbClr val="71BB9A"/>
                </a:solidFill>
                <a:latin typeface="Arial" panose="020B0604020202020204" pitchFamily="34" charset="0"/>
                <a:cs typeface="Arial" panose="020B0604020202020204" pitchFamily="34" charset="0"/>
              </a:rPr>
              <a:t>laser cutting tools</a:t>
            </a:r>
          </a:p>
          <a:p>
            <a:pPr marL="685800" indent="-685800" algn="l">
              <a:buFont typeface="Arial" panose="020B0604020202020204" pitchFamily="34" charset="0"/>
              <a:buChar char="•"/>
            </a:pPr>
            <a:r>
              <a:rPr lang="en-US" sz="4900" b="1" dirty="0">
                <a:solidFill>
                  <a:srgbClr val="71BB9A"/>
                </a:solidFill>
                <a:latin typeface="Arial" panose="020B0604020202020204" pitchFamily="34" charset="0"/>
                <a:cs typeface="Arial" panose="020B0604020202020204" pitchFamily="34" charset="0"/>
              </a:rPr>
              <a:t>automated packaging</a:t>
            </a:r>
          </a:p>
          <a:p>
            <a:pPr marL="685800" indent="-685800" algn="l">
              <a:buFont typeface="Arial" panose="020B0604020202020204" pitchFamily="34" charset="0"/>
              <a:buChar char="•"/>
            </a:pPr>
            <a:r>
              <a:rPr lang="en-US" sz="4900" b="1" dirty="0">
                <a:solidFill>
                  <a:srgbClr val="71BB9A"/>
                </a:solidFill>
                <a:latin typeface="Arial" panose="020B0604020202020204" pitchFamily="34" charset="0"/>
                <a:cs typeface="Arial" panose="020B0604020202020204" pitchFamily="34" charset="0"/>
              </a:rPr>
              <a:t>computer aided product development</a:t>
            </a:r>
          </a:p>
          <a:p>
            <a:pPr marL="685800" indent="-685800" algn="l">
              <a:buFont typeface="Arial" panose="020B0604020202020204" pitchFamily="34" charset="0"/>
              <a:buChar char="•"/>
            </a:pPr>
            <a:r>
              <a:rPr lang="en-US" sz="4900" b="1" dirty="0" err="1">
                <a:solidFill>
                  <a:srgbClr val="71BB9A"/>
                </a:solidFill>
                <a:latin typeface="Arial" panose="020B0604020202020204" pitchFamily="34" charset="0"/>
                <a:cs typeface="Arial" panose="020B0604020202020204" pitchFamily="34" charset="0"/>
              </a:rPr>
              <a:t>computerised</a:t>
            </a:r>
            <a:r>
              <a:rPr lang="en-US" sz="4900" b="1" dirty="0">
                <a:solidFill>
                  <a:srgbClr val="71BB9A"/>
                </a:solidFill>
                <a:latin typeface="Arial" panose="020B0604020202020204" pitchFamily="34" charset="0"/>
                <a:cs typeface="Arial" panose="020B0604020202020204" pitchFamily="34" charset="0"/>
              </a:rPr>
              <a:t> equipment for production quality control</a:t>
            </a:r>
          </a:p>
          <a:p>
            <a:pPr marL="685800" indent="-685800" algn="l">
              <a:buFont typeface="Arial" panose="020B0604020202020204" pitchFamily="34" charset="0"/>
              <a:buChar char="•"/>
            </a:pPr>
            <a:r>
              <a:rPr lang="en-US" sz="4900" b="1" dirty="0">
                <a:solidFill>
                  <a:srgbClr val="71BB9A"/>
                </a:solidFill>
                <a:latin typeface="Arial" panose="020B0604020202020204" pitchFamily="34" charset="0"/>
                <a:cs typeface="Arial" panose="020B0604020202020204" pitchFamily="34" charset="0"/>
              </a:rPr>
              <a:t>improved testing of production monitoring equipment</a:t>
            </a:r>
            <a:endParaRPr lang="pl-PL" sz="4900" b="1" dirty="0">
              <a:solidFill>
                <a:srgbClr val="71BB9A"/>
              </a:solidFill>
              <a:latin typeface="Arial" panose="020B0604020202020204" pitchFamily="34" charset="0"/>
              <a:cs typeface="Arial" panose="020B0604020202020204" pitchFamily="34" charset="0"/>
            </a:endParaRPr>
          </a:p>
        </p:txBody>
      </p:sp>
      <p:sp>
        <p:nvSpPr>
          <p:cNvPr id="11" name="Shape 72">
            <a:extLst>
              <a:ext uri="{FF2B5EF4-FFF2-40B4-BE49-F238E27FC236}">
                <a16:creationId xmlns:a16="http://schemas.microsoft.com/office/drawing/2014/main" id="{0F57C1DB-66BB-4472-850E-49BDC0927E73}"/>
              </a:ext>
            </a:extLst>
          </p:cNvPr>
          <p:cNvSpPr/>
          <p:nvPr/>
        </p:nvSpPr>
        <p:spPr>
          <a:xfrm>
            <a:off x="17626775" y="2730471"/>
            <a:ext cx="6476999" cy="8807192"/>
          </a:xfrm>
          <a:prstGeom prst="rect">
            <a:avLst/>
          </a:prstGeom>
          <a:solidFill>
            <a:srgbClr val="84CAC5"/>
          </a:solidFill>
          <a:ln w="3175">
            <a:miter lim="400000"/>
          </a:ln>
        </p:spPr>
        <p:txBody>
          <a:bodyPr lIns="38100" tIns="38100" rIns="38100" bIns="38100" anchor="ctr"/>
          <a:lstStyle/>
          <a:p>
            <a:pPr algn="ctr">
              <a:defRPr sz="3000">
                <a:solidFill>
                  <a:srgbClr val="FFFFFF"/>
                </a:solidFill>
                <a:latin typeface="Helvetica Light"/>
                <a:ea typeface="Helvetica Light"/>
                <a:cs typeface="Helvetica Light"/>
                <a:sym typeface="Helvetica Light"/>
              </a:defRPr>
            </a:pPr>
            <a:endParaRPr dirty="0"/>
          </a:p>
        </p:txBody>
      </p:sp>
      <p:sp>
        <p:nvSpPr>
          <p:cNvPr id="10" name="Prostokąt 9">
            <a:extLst>
              <a:ext uri="{FF2B5EF4-FFF2-40B4-BE49-F238E27FC236}">
                <a16:creationId xmlns:a16="http://schemas.microsoft.com/office/drawing/2014/main" id="{BFC0F151-9C41-4170-8182-9538CF452C3D}"/>
              </a:ext>
            </a:extLst>
          </p:cNvPr>
          <p:cNvSpPr/>
          <p:nvPr/>
        </p:nvSpPr>
        <p:spPr>
          <a:xfrm>
            <a:off x="17837873" y="3057235"/>
            <a:ext cx="5891975" cy="7017306"/>
          </a:xfrm>
          <a:prstGeom prst="rect">
            <a:avLst/>
          </a:prstGeom>
        </p:spPr>
        <p:txBody>
          <a:bodyPr wrap="square">
            <a:spAutoFit/>
          </a:bodyPr>
          <a:lstStyle/>
          <a:p>
            <a:pPr algn="ctr"/>
            <a:r>
              <a:rPr lang="en-US" sz="4500" b="1" dirty="0">
                <a:solidFill>
                  <a:srgbClr val="FF0000"/>
                </a:solidFill>
              </a:rPr>
              <a:t>The key t</a:t>
            </a:r>
            <a:r>
              <a:rPr lang="pl-PL" sz="4500" b="1" dirty="0">
                <a:solidFill>
                  <a:srgbClr val="FF0000"/>
                </a:solidFill>
              </a:rPr>
              <a:t>o Lean Innovation process </a:t>
            </a:r>
            <a:r>
              <a:rPr lang="en-US" sz="4500" b="1" dirty="0">
                <a:solidFill>
                  <a:srgbClr val="FF0000"/>
                </a:solidFill>
              </a:rPr>
              <a:t>is to embrace creativity and change,</a:t>
            </a:r>
          </a:p>
          <a:p>
            <a:pPr algn="ctr"/>
            <a:r>
              <a:rPr lang="en-US" sz="4500" b="1" dirty="0">
                <a:solidFill>
                  <a:srgbClr val="FF0000"/>
                </a:solidFill>
              </a:rPr>
              <a:t>but in a smart </a:t>
            </a:r>
            <a:r>
              <a:rPr lang="en-US" sz="4500" b="1" dirty="0" err="1">
                <a:solidFill>
                  <a:srgbClr val="FF0000"/>
                </a:solidFill>
              </a:rPr>
              <a:t>wa</a:t>
            </a:r>
            <a:r>
              <a:rPr lang="pl-PL" sz="4500" b="1" dirty="0">
                <a:solidFill>
                  <a:srgbClr val="FF0000"/>
                </a:solidFill>
              </a:rPr>
              <a:t>y </a:t>
            </a:r>
            <a:r>
              <a:rPr lang="en-GB" sz="4500" b="1" dirty="0">
                <a:solidFill>
                  <a:srgbClr val="FF0000"/>
                </a:solidFill>
              </a:rPr>
              <a:t>–</a:t>
            </a:r>
          </a:p>
          <a:p>
            <a:pPr algn="ctr"/>
            <a:r>
              <a:rPr lang="en-US" sz="4500" b="1" dirty="0">
                <a:solidFill>
                  <a:srgbClr val="FF0000"/>
                </a:solidFill>
              </a:rPr>
              <a:t>using an approach that </a:t>
            </a:r>
            <a:r>
              <a:rPr lang="en-US" sz="4500" b="1" dirty="0" err="1">
                <a:solidFill>
                  <a:srgbClr val="FF0000"/>
                </a:solidFill>
              </a:rPr>
              <a:t>minimises</a:t>
            </a:r>
            <a:r>
              <a:rPr lang="en-US" sz="4500" b="1" dirty="0">
                <a:solidFill>
                  <a:srgbClr val="FF0000"/>
                </a:solidFill>
              </a:rPr>
              <a:t> risk while increasing customer value</a:t>
            </a:r>
            <a:endParaRPr lang="pl-PL" sz="4500" b="1" dirty="0">
              <a:solidFill>
                <a:srgbClr val="FF0000"/>
              </a:solidFill>
            </a:endParaRPr>
          </a:p>
        </p:txBody>
      </p:sp>
      <p:sp>
        <p:nvSpPr>
          <p:cNvPr id="6" name="Prostokąt 5">
            <a:extLst>
              <a:ext uri="{FF2B5EF4-FFF2-40B4-BE49-F238E27FC236}">
                <a16:creationId xmlns:a16="http://schemas.microsoft.com/office/drawing/2014/main" id="{D9CC8499-9999-41EA-BD3F-66767689BBCC}"/>
              </a:ext>
            </a:extLst>
          </p:cNvPr>
          <p:cNvSpPr/>
          <p:nvPr/>
        </p:nvSpPr>
        <p:spPr>
          <a:xfrm>
            <a:off x="17837873" y="10135313"/>
            <a:ext cx="6096000" cy="1107996"/>
          </a:xfrm>
          <a:prstGeom prst="rect">
            <a:avLst/>
          </a:prstGeom>
        </p:spPr>
        <p:txBody>
          <a:bodyPr wrap="square">
            <a:spAutoFit/>
          </a:bodyPr>
          <a:lstStyle/>
          <a:p>
            <a:r>
              <a:rPr lang="pl-PL" sz="2200" dirty="0">
                <a:solidFill>
                  <a:srgbClr val="FFFFFF"/>
                </a:solidFill>
              </a:rPr>
              <a:t>Source: https://www.northeastern.edu/graduate/blog/what-is-lean-innovation-and-why-use-it/</a:t>
            </a:r>
          </a:p>
        </p:txBody>
      </p:sp>
      <p:sp>
        <p:nvSpPr>
          <p:cNvPr id="12" name="Rectangle 1">
            <a:extLst>
              <a:ext uri="{FF2B5EF4-FFF2-40B4-BE49-F238E27FC236}">
                <a16:creationId xmlns:a16="http://schemas.microsoft.com/office/drawing/2014/main" id="{4D49CEC6-F031-4158-8FC7-828B977EEECE}"/>
              </a:ext>
            </a:extLst>
          </p:cNvPr>
          <p:cNvSpPr/>
          <p:nvPr/>
        </p:nvSpPr>
        <p:spPr>
          <a:xfrm>
            <a:off x="641401" y="12875791"/>
            <a:ext cx="14041665" cy="523220"/>
          </a:xfrm>
          <a:prstGeom prst="rect">
            <a:avLst/>
          </a:prstGeom>
        </p:spPr>
        <p:txBody>
          <a:bodyPr wrap="square">
            <a:spAutoFit/>
          </a:bodyPr>
          <a:lstStyle/>
          <a:p>
            <a:pPr algn="ctr" fontAlgn="base"/>
            <a:r>
              <a:rPr lang="pl-PL" sz="2800" kern="1200" dirty="0">
                <a:solidFill>
                  <a:schemeClr val="tx1"/>
                </a:solidFill>
                <a:latin typeface="Arial" panose="020B0604020202020204" pitchFamily="34" charset="0"/>
                <a:cs typeface="Arial" panose="020B0604020202020204" pitchFamily="34" charset="0"/>
                <a:sym typeface="Quattrocento Sans"/>
              </a:rPr>
              <a:t>Source: http://innowacjeproduktowe.weebly.com/innowacje-procesowe.html</a:t>
            </a:r>
            <a:endParaRPr lang="en-IE" sz="2800" kern="1200" dirty="0">
              <a:solidFill>
                <a:schemeClr val="tx1"/>
              </a:solidFill>
              <a:latin typeface="Arial" panose="020B0604020202020204" pitchFamily="34" charset="0"/>
              <a:cs typeface="Arial" panose="020B0604020202020204" pitchFamily="34" charset="0"/>
              <a:sym typeface="Quattrocento Sans"/>
            </a:endParaRPr>
          </a:p>
        </p:txBody>
      </p:sp>
    </p:spTree>
    <p:extLst>
      <p:ext uri="{BB962C8B-B14F-4D97-AF65-F5344CB8AC3E}">
        <p14:creationId xmlns:p14="http://schemas.microsoft.com/office/powerpoint/2010/main" val="19643114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fade">
                                      <p:cBhvr>
                                        <p:cTn id="7" dur="1000"/>
                                        <p:tgtEl>
                                          <p:spTgt spid="68"/>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2">
                                            <p:txEl>
                                              <p:pRg st="0" end="0"/>
                                            </p:txEl>
                                          </p:spTgt>
                                        </p:tgtEl>
                                        <p:attrNameLst>
                                          <p:attrName>style.visibility</p:attrName>
                                        </p:attrNameLst>
                                      </p:cBhvr>
                                      <p:to>
                                        <p:strVal val="visible"/>
                                      </p:to>
                                    </p:set>
                                    <p:animEffect transition="in" filter="wipe(up)">
                                      <p:cBhvr>
                                        <p:cTn id="11" dur="1000"/>
                                        <p:tgtEl>
                                          <p:spTgt spid="2">
                                            <p:txEl>
                                              <p:pRg st="0" end="0"/>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1" fill="hold" grpId="0" nodeType="clickEffect">
                                  <p:stCondLst>
                                    <p:cond delay="0"/>
                                  </p:stCondLst>
                                  <p:childTnLst>
                                    <p:set>
                                      <p:cBhvr>
                                        <p:cTn id="15" dur="1" fill="hold">
                                          <p:stCondLst>
                                            <p:cond delay="0"/>
                                          </p:stCondLst>
                                        </p:cTn>
                                        <p:tgtEl>
                                          <p:spTgt spid="2">
                                            <p:txEl>
                                              <p:pRg st="1" end="1"/>
                                            </p:txEl>
                                          </p:spTgt>
                                        </p:tgtEl>
                                        <p:attrNameLst>
                                          <p:attrName>style.visibility</p:attrName>
                                        </p:attrNameLst>
                                      </p:cBhvr>
                                      <p:to>
                                        <p:strVal val="visible"/>
                                      </p:to>
                                    </p:set>
                                    <p:animEffect transition="in" filter="wipe(up)">
                                      <p:cBhvr>
                                        <p:cTn id="16" dur="1000"/>
                                        <p:tgtEl>
                                          <p:spTgt spid="2">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1" fill="hold" grpId="0" nodeType="clickEffect">
                                  <p:stCondLst>
                                    <p:cond delay="0"/>
                                  </p:stCondLst>
                                  <p:childTnLst>
                                    <p:set>
                                      <p:cBhvr>
                                        <p:cTn id="20" dur="1" fill="hold">
                                          <p:stCondLst>
                                            <p:cond delay="0"/>
                                          </p:stCondLst>
                                        </p:cTn>
                                        <p:tgtEl>
                                          <p:spTgt spid="2">
                                            <p:txEl>
                                              <p:pRg st="2" end="2"/>
                                            </p:txEl>
                                          </p:spTgt>
                                        </p:tgtEl>
                                        <p:attrNameLst>
                                          <p:attrName>style.visibility</p:attrName>
                                        </p:attrNameLst>
                                      </p:cBhvr>
                                      <p:to>
                                        <p:strVal val="visible"/>
                                      </p:to>
                                    </p:set>
                                    <p:animEffect transition="in" filter="wipe(up)">
                                      <p:cBhvr>
                                        <p:cTn id="21" dur="1000"/>
                                        <p:tgtEl>
                                          <p:spTgt spid="2">
                                            <p:txEl>
                                              <p:pRg st="2" end="2"/>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1" fill="hold" grpId="0" nodeType="clickEffect">
                                  <p:stCondLst>
                                    <p:cond delay="0"/>
                                  </p:stCondLst>
                                  <p:childTnLst>
                                    <p:set>
                                      <p:cBhvr>
                                        <p:cTn id="25" dur="1" fill="hold">
                                          <p:stCondLst>
                                            <p:cond delay="0"/>
                                          </p:stCondLst>
                                        </p:cTn>
                                        <p:tgtEl>
                                          <p:spTgt spid="2">
                                            <p:txEl>
                                              <p:pRg st="3" end="3"/>
                                            </p:txEl>
                                          </p:spTgt>
                                        </p:tgtEl>
                                        <p:attrNameLst>
                                          <p:attrName>style.visibility</p:attrName>
                                        </p:attrNameLst>
                                      </p:cBhvr>
                                      <p:to>
                                        <p:strVal val="visible"/>
                                      </p:to>
                                    </p:set>
                                    <p:animEffect transition="in" filter="wipe(up)">
                                      <p:cBhvr>
                                        <p:cTn id="26" dur="1000"/>
                                        <p:tgtEl>
                                          <p:spTgt spid="2">
                                            <p:txEl>
                                              <p:pRg st="3" end="3"/>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22" presetClass="entr" presetSubtype="1" fill="hold" grpId="0" nodeType="clickEffect">
                                  <p:stCondLst>
                                    <p:cond delay="0"/>
                                  </p:stCondLst>
                                  <p:childTnLst>
                                    <p:set>
                                      <p:cBhvr>
                                        <p:cTn id="30" dur="1" fill="hold">
                                          <p:stCondLst>
                                            <p:cond delay="0"/>
                                          </p:stCondLst>
                                        </p:cTn>
                                        <p:tgtEl>
                                          <p:spTgt spid="2">
                                            <p:txEl>
                                              <p:pRg st="4" end="4"/>
                                            </p:txEl>
                                          </p:spTgt>
                                        </p:tgtEl>
                                        <p:attrNameLst>
                                          <p:attrName>style.visibility</p:attrName>
                                        </p:attrNameLst>
                                      </p:cBhvr>
                                      <p:to>
                                        <p:strVal val="visible"/>
                                      </p:to>
                                    </p:set>
                                    <p:animEffect transition="in" filter="wipe(up)">
                                      <p:cBhvr>
                                        <p:cTn id="31" dur="1000"/>
                                        <p:tgtEl>
                                          <p:spTgt spid="2">
                                            <p:txEl>
                                              <p:pRg st="4" end="4"/>
                                            </p:txEl>
                                          </p:spTgt>
                                        </p:tgtEl>
                                      </p:cBhvr>
                                    </p:animEffect>
                                  </p:childTnLst>
                                </p:cTn>
                              </p:par>
                            </p:childTnLst>
                          </p:cTn>
                        </p:par>
                      </p:childTnLst>
                    </p:cTn>
                  </p:par>
                  <p:par>
                    <p:cTn id="32" fill="hold">
                      <p:stCondLst>
                        <p:cond delay="indefinite"/>
                      </p:stCondLst>
                      <p:childTnLst>
                        <p:par>
                          <p:cTn id="33" fill="hold">
                            <p:stCondLst>
                              <p:cond delay="0"/>
                            </p:stCondLst>
                            <p:childTnLst>
                              <p:par>
                                <p:cTn id="34" presetID="22" presetClass="entr" presetSubtype="1" fill="hold" grpId="0" nodeType="clickEffect">
                                  <p:stCondLst>
                                    <p:cond delay="0"/>
                                  </p:stCondLst>
                                  <p:childTnLst>
                                    <p:set>
                                      <p:cBhvr>
                                        <p:cTn id="35" dur="1" fill="hold">
                                          <p:stCondLst>
                                            <p:cond delay="0"/>
                                          </p:stCondLst>
                                        </p:cTn>
                                        <p:tgtEl>
                                          <p:spTgt spid="2">
                                            <p:txEl>
                                              <p:pRg st="5" end="5"/>
                                            </p:txEl>
                                          </p:spTgt>
                                        </p:tgtEl>
                                        <p:attrNameLst>
                                          <p:attrName>style.visibility</p:attrName>
                                        </p:attrNameLst>
                                      </p:cBhvr>
                                      <p:to>
                                        <p:strVal val="visible"/>
                                      </p:to>
                                    </p:set>
                                    <p:animEffect transition="in" filter="wipe(up)">
                                      <p:cBhvr>
                                        <p:cTn id="36" dur="1000"/>
                                        <p:tgtEl>
                                          <p:spTgt spid="2">
                                            <p:txEl>
                                              <p:pRg st="5" end="5"/>
                                            </p:txEl>
                                          </p:spTgt>
                                        </p:tgtEl>
                                      </p:cBhvr>
                                    </p:animEffect>
                                  </p:childTnLst>
                                </p:cTn>
                              </p:par>
                            </p:childTnLst>
                          </p:cTn>
                        </p:par>
                      </p:childTnLst>
                    </p:cTn>
                  </p:par>
                  <p:par>
                    <p:cTn id="37" fill="hold">
                      <p:stCondLst>
                        <p:cond delay="indefinite"/>
                      </p:stCondLst>
                      <p:childTnLst>
                        <p:par>
                          <p:cTn id="38" fill="hold">
                            <p:stCondLst>
                              <p:cond delay="0"/>
                            </p:stCondLst>
                            <p:childTnLst>
                              <p:par>
                                <p:cTn id="39" presetID="22" presetClass="entr" presetSubtype="1" fill="hold" grpId="0" nodeType="clickEffect">
                                  <p:stCondLst>
                                    <p:cond delay="0"/>
                                  </p:stCondLst>
                                  <p:childTnLst>
                                    <p:set>
                                      <p:cBhvr>
                                        <p:cTn id="40" dur="1" fill="hold">
                                          <p:stCondLst>
                                            <p:cond delay="0"/>
                                          </p:stCondLst>
                                        </p:cTn>
                                        <p:tgtEl>
                                          <p:spTgt spid="2">
                                            <p:txEl>
                                              <p:pRg st="6" end="6"/>
                                            </p:txEl>
                                          </p:spTgt>
                                        </p:tgtEl>
                                        <p:attrNameLst>
                                          <p:attrName>style.visibility</p:attrName>
                                        </p:attrNameLst>
                                      </p:cBhvr>
                                      <p:to>
                                        <p:strVal val="visible"/>
                                      </p:to>
                                    </p:set>
                                    <p:animEffect transition="in" filter="wipe(up)">
                                      <p:cBhvr>
                                        <p:cTn id="41" dur="1000"/>
                                        <p:tgtEl>
                                          <p:spTgt spid="2">
                                            <p:txEl>
                                              <p:pRg st="6" end="6"/>
                                            </p:txEl>
                                          </p:spTgt>
                                        </p:tgtEl>
                                      </p:cBhvr>
                                    </p:animEffect>
                                  </p:childTnLst>
                                </p:cTn>
                              </p:par>
                            </p:childTnLst>
                          </p:cTn>
                        </p:par>
                      </p:childTnLst>
                    </p:cTn>
                  </p:par>
                  <p:par>
                    <p:cTn id="42" fill="hold">
                      <p:stCondLst>
                        <p:cond delay="indefinite"/>
                      </p:stCondLst>
                      <p:childTnLst>
                        <p:par>
                          <p:cTn id="43" fill="hold">
                            <p:stCondLst>
                              <p:cond delay="0"/>
                            </p:stCondLst>
                            <p:childTnLst>
                              <p:par>
                                <p:cTn id="44" presetID="22" presetClass="entr" presetSubtype="1" fill="hold" grpId="0" nodeType="clickEffect">
                                  <p:stCondLst>
                                    <p:cond delay="0"/>
                                  </p:stCondLst>
                                  <p:childTnLst>
                                    <p:set>
                                      <p:cBhvr>
                                        <p:cTn id="45" dur="1" fill="hold">
                                          <p:stCondLst>
                                            <p:cond delay="0"/>
                                          </p:stCondLst>
                                        </p:cTn>
                                        <p:tgtEl>
                                          <p:spTgt spid="2">
                                            <p:txEl>
                                              <p:pRg st="7" end="7"/>
                                            </p:txEl>
                                          </p:spTgt>
                                        </p:tgtEl>
                                        <p:attrNameLst>
                                          <p:attrName>style.visibility</p:attrName>
                                        </p:attrNameLst>
                                      </p:cBhvr>
                                      <p:to>
                                        <p:strVal val="visible"/>
                                      </p:to>
                                    </p:set>
                                    <p:animEffect transition="in" filter="wipe(up)">
                                      <p:cBhvr>
                                        <p:cTn id="46" dur="1000"/>
                                        <p:tgtEl>
                                          <p:spTgt spid="2">
                                            <p:txEl>
                                              <p:pRg st="7" end="7"/>
                                            </p:txEl>
                                          </p:spTgt>
                                        </p:tgtEl>
                                      </p:cBhvr>
                                    </p:animEffect>
                                  </p:childTnLst>
                                </p:cTn>
                              </p:par>
                            </p:childTnLst>
                          </p:cTn>
                        </p:par>
                      </p:childTnLst>
                    </p:cTn>
                  </p:par>
                  <p:par>
                    <p:cTn id="47" fill="hold">
                      <p:stCondLst>
                        <p:cond delay="indefinite"/>
                      </p:stCondLst>
                      <p:childTnLst>
                        <p:par>
                          <p:cTn id="48" fill="hold">
                            <p:stCondLst>
                              <p:cond delay="0"/>
                            </p:stCondLst>
                            <p:childTnLst>
                              <p:par>
                                <p:cTn id="49" presetID="10" presetClass="entr" presetSubtype="0" fill="hold" grpId="0" nodeType="clickEffect">
                                  <p:stCondLst>
                                    <p:cond delay="0"/>
                                  </p:stCondLst>
                                  <p:childTnLst>
                                    <p:set>
                                      <p:cBhvr>
                                        <p:cTn id="50" dur="1" fill="hold">
                                          <p:stCondLst>
                                            <p:cond delay="0"/>
                                          </p:stCondLst>
                                        </p:cTn>
                                        <p:tgtEl>
                                          <p:spTgt spid="11"/>
                                        </p:tgtEl>
                                        <p:attrNameLst>
                                          <p:attrName>style.visibility</p:attrName>
                                        </p:attrNameLst>
                                      </p:cBhvr>
                                      <p:to>
                                        <p:strVal val="visible"/>
                                      </p:to>
                                    </p:set>
                                    <p:animEffect transition="in" filter="fade">
                                      <p:cBhvr>
                                        <p:cTn id="51" dur="500"/>
                                        <p:tgtEl>
                                          <p:spTgt spid="11"/>
                                        </p:tgtEl>
                                      </p:cBhvr>
                                    </p:animEffect>
                                  </p:childTnLst>
                                </p:cTn>
                              </p:par>
                            </p:childTnLst>
                          </p:cTn>
                        </p:par>
                        <p:par>
                          <p:cTn id="52" fill="hold">
                            <p:stCondLst>
                              <p:cond delay="500"/>
                            </p:stCondLst>
                            <p:childTnLst>
                              <p:par>
                                <p:cTn id="53" presetID="10" presetClass="entr" presetSubtype="0" fill="hold" grpId="0" nodeType="afterEffect">
                                  <p:stCondLst>
                                    <p:cond delay="0"/>
                                  </p:stCondLst>
                                  <p:childTnLst>
                                    <p:set>
                                      <p:cBhvr>
                                        <p:cTn id="54" dur="1" fill="hold">
                                          <p:stCondLst>
                                            <p:cond delay="0"/>
                                          </p:stCondLst>
                                        </p:cTn>
                                        <p:tgtEl>
                                          <p:spTgt spid="10">
                                            <p:txEl>
                                              <p:pRg st="0" end="0"/>
                                            </p:txEl>
                                          </p:spTgt>
                                        </p:tgtEl>
                                        <p:attrNameLst>
                                          <p:attrName>style.visibility</p:attrName>
                                        </p:attrNameLst>
                                      </p:cBhvr>
                                      <p:to>
                                        <p:strVal val="visible"/>
                                      </p:to>
                                    </p:set>
                                    <p:animEffect transition="in" filter="fade">
                                      <p:cBhvr>
                                        <p:cTn id="55" dur="1000"/>
                                        <p:tgtEl>
                                          <p:spTgt spid="10">
                                            <p:txEl>
                                              <p:pRg st="0" end="0"/>
                                            </p:txEl>
                                          </p:spTgt>
                                        </p:tgtEl>
                                      </p:cBhvr>
                                    </p:animEffect>
                                  </p:childTnLst>
                                </p:cTn>
                              </p:par>
                            </p:childTnLst>
                          </p:cTn>
                        </p:par>
                        <p:par>
                          <p:cTn id="56" fill="hold">
                            <p:stCondLst>
                              <p:cond delay="1500"/>
                            </p:stCondLst>
                            <p:childTnLst>
                              <p:par>
                                <p:cTn id="57" presetID="10" presetClass="entr" presetSubtype="0" fill="hold" grpId="0" nodeType="afterEffect">
                                  <p:stCondLst>
                                    <p:cond delay="0"/>
                                  </p:stCondLst>
                                  <p:childTnLst>
                                    <p:set>
                                      <p:cBhvr>
                                        <p:cTn id="58" dur="1" fill="hold">
                                          <p:stCondLst>
                                            <p:cond delay="0"/>
                                          </p:stCondLst>
                                        </p:cTn>
                                        <p:tgtEl>
                                          <p:spTgt spid="10">
                                            <p:txEl>
                                              <p:pRg st="1" end="1"/>
                                            </p:txEl>
                                          </p:spTgt>
                                        </p:tgtEl>
                                        <p:attrNameLst>
                                          <p:attrName>style.visibility</p:attrName>
                                        </p:attrNameLst>
                                      </p:cBhvr>
                                      <p:to>
                                        <p:strVal val="visible"/>
                                      </p:to>
                                    </p:set>
                                    <p:animEffect transition="in" filter="fade">
                                      <p:cBhvr>
                                        <p:cTn id="59" dur="1000"/>
                                        <p:tgtEl>
                                          <p:spTgt spid="10">
                                            <p:txEl>
                                              <p:pRg st="1" end="1"/>
                                            </p:txEl>
                                          </p:spTgt>
                                        </p:tgtEl>
                                      </p:cBhvr>
                                    </p:animEffect>
                                  </p:childTnLst>
                                </p:cTn>
                              </p:par>
                            </p:childTnLst>
                          </p:cTn>
                        </p:par>
                        <p:par>
                          <p:cTn id="60" fill="hold">
                            <p:stCondLst>
                              <p:cond delay="2500"/>
                            </p:stCondLst>
                            <p:childTnLst>
                              <p:par>
                                <p:cTn id="61" presetID="10" presetClass="entr" presetSubtype="0" fill="hold" grpId="0" nodeType="afterEffect">
                                  <p:stCondLst>
                                    <p:cond delay="0"/>
                                  </p:stCondLst>
                                  <p:childTnLst>
                                    <p:set>
                                      <p:cBhvr>
                                        <p:cTn id="62" dur="1" fill="hold">
                                          <p:stCondLst>
                                            <p:cond delay="0"/>
                                          </p:stCondLst>
                                        </p:cTn>
                                        <p:tgtEl>
                                          <p:spTgt spid="10">
                                            <p:txEl>
                                              <p:pRg st="2" end="2"/>
                                            </p:txEl>
                                          </p:spTgt>
                                        </p:tgtEl>
                                        <p:attrNameLst>
                                          <p:attrName>style.visibility</p:attrName>
                                        </p:attrNameLst>
                                      </p:cBhvr>
                                      <p:to>
                                        <p:strVal val="visible"/>
                                      </p:to>
                                    </p:set>
                                    <p:animEffect transition="in" filter="fade">
                                      <p:cBhvr>
                                        <p:cTn id="63" dur="1000"/>
                                        <p:tgtEl>
                                          <p:spTgt spid="10">
                                            <p:txEl>
                                              <p:pRg st="2" end="2"/>
                                            </p:txEl>
                                          </p:spTgt>
                                        </p:tgtEl>
                                      </p:cBhvr>
                                    </p:animEffect>
                                  </p:childTnLst>
                                </p:cTn>
                              </p:par>
                            </p:childTnLst>
                          </p:cTn>
                        </p:par>
                        <p:par>
                          <p:cTn id="64" fill="hold">
                            <p:stCondLst>
                              <p:cond delay="3500"/>
                            </p:stCondLst>
                            <p:childTnLst>
                              <p:par>
                                <p:cTn id="65" presetID="10" presetClass="entr" presetSubtype="0" fill="hold" grpId="0" nodeType="afterEffect">
                                  <p:stCondLst>
                                    <p:cond delay="0"/>
                                  </p:stCondLst>
                                  <p:childTnLst>
                                    <p:set>
                                      <p:cBhvr>
                                        <p:cTn id="66" dur="1" fill="hold">
                                          <p:stCondLst>
                                            <p:cond delay="0"/>
                                          </p:stCondLst>
                                        </p:cTn>
                                        <p:tgtEl>
                                          <p:spTgt spid="6"/>
                                        </p:tgtEl>
                                        <p:attrNameLst>
                                          <p:attrName>style.visibility</p:attrName>
                                        </p:attrNameLst>
                                      </p:cBhvr>
                                      <p:to>
                                        <p:strVal val="visible"/>
                                      </p:to>
                                    </p:set>
                                    <p:animEffect transition="in" filter="fade">
                                      <p:cBhvr>
                                        <p:cTn id="67" dur="3000"/>
                                        <p:tgtEl>
                                          <p:spTgt spid="6"/>
                                        </p:tgtEl>
                                      </p:cBhvr>
                                    </p:animEffect>
                                  </p:childTnLst>
                                </p:cTn>
                              </p:par>
                              <p:par>
                                <p:cTn id="68" presetID="10" presetClass="entr" presetSubtype="0" fill="hold" grpId="0" nodeType="withEffect">
                                  <p:stCondLst>
                                    <p:cond delay="0"/>
                                  </p:stCondLst>
                                  <p:childTnLst>
                                    <p:set>
                                      <p:cBhvr>
                                        <p:cTn id="69" dur="1" fill="hold">
                                          <p:stCondLst>
                                            <p:cond delay="0"/>
                                          </p:stCondLst>
                                        </p:cTn>
                                        <p:tgtEl>
                                          <p:spTgt spid="12"/>
                                        </p:tgtEl>
                                        <p:attrNameLst>
                                          <p:attrName>style.visibility</p:attrName>
                                        </p:attrNameLst>
                                      </p:cBhvr>
                                      <p:to>
                                        <p:strVal val="visible"/>
                                      </p:to>
                                    </p:set>
                                    <p:animEffect transition="in" filter="fade">
                                      <p:cBhvr>
                                        <p:cTn id="70" dur="30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8" grpId="0" animBg="1"/>
      <p:bldP spid="2" grpId="0" uiExpand="1" build="p"/>
      <p:bldP spid="11" grpId="0" animBg="1"/>
      <p:bldP spid="10" grpId="0" uiExpand="1" build="p"/>
      <p:bldP spid="6" grpId="0"/>
      <p:bldP spid="12"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1D57F5AC-88E4-324E-81CA-E4297F19EC8E}"/>
              </a:ext>
            </a:extLst>
          </p:cNvPr>
          <p:cNvPicPr>
            <a:picLocks noChangeAspect="1"/>
          </p:cNvPicPr>
          <p:nvPr/>
        </p:nvPicPr>
        <p:blipFill>
          <a:blip r:embed="rId3" cstate="print">
            <a:alphaModFix amt="28000"/>
            <a:extLst>
              <a:ext uri="{28A0092B-C50C-407E-A947-70E740481C1C}">
                <a14:useLocalDpi xmlns:a14="http://schemas.microsoft.com/office/drawing/2010/main" val="0"/>
              </a:ext>
            </a:extLst>
          </a:blip>
          <a:stretch>
            <a:fillRect/>
          </a:stretch>
        </p:blipFill>
        <p:spPr>
          <a:xfrm>
            <a:off x="18553327" y="-1846147"/>
            <a:ext cx="14041665" cy="15049440"/>
          </a:xfrm>
          <a:prstGeom prst="rect">
            <a:avLst/>
          </a:prstGeom>
        </p:spPr>
      </p:pic>
      <p:sp>
        <p:nvSpPr>
          <p:cNvPr id="68" name="Shape 68"/>
          <p:cNvSpPr/>
          <p:nvPr/>
        </p:nvSpPr>
        <p:spPr>
          <a:xfrm>
            <a:off x="7446160" y="512707"/>
            <a:ext cx="15590305" cy="3746088"/>
          </a:xfrm>
          <a:prstGeom prst="rect">
            <a:avLst/>
          </a:prstGeom>
          <a:ln w="3175">
            <a:miter lim="400000"/>
          </a:ln>
          <a:extLst>
            <a:ext uri="{C572A759-6A51-4108-AA02-DFA0A04FC94B}">
              <ma14:wrappingTextBoxFlag xmlns="" xmlns:ma14="http://schemas.microsoft.com/office/mac/drawingml/2011/main" val="1"/>
            </a:ext>
          </a:extLst>
        </p:spPr>
        <p:txBody>
          <a:bodyPr lIns="38100" tIns="38100" rIns="38100" bIns="38100">
            <a:normAutofit/>
          </a:bodyPr>
          <a:lstStyle>
            <a:lvl1pPr algn="r">
              <a:lnSpc>
                <a:spcPct val="80000"/>
              </a:lnSpc>
              <a:defRPr sz="10000" b="1">
                <a:solidFill>
                  <a:srgbClr val="393941"/>
                </a:solidFill>
                <a:latin typeface="Montserrat-SemiBold"/>
                <a:ea typeface="Montserrat-SemiBold"/>
                <a:cs typeface="Montserrat-SemiBold"/>
                <a:sym typeface="Montserrat-SemiBold"/>
              </a:defRPr>
            </a:lvl1pPr>
          </a:lstStyle>
          <a:p>
            <a:pPr algn="l"/>
            <a:r>
              <a:rPr lang="en-US" sz="8000" dirty="0">
                <a:solidFill>
                  <a:srgbClr val="496F63"/>
                </a:solidFill>
                <a:latin typeface="Arial" panose="020B0604020202020204" pitchFamily="34" charset="0"/>
                <a:cs typeface="Arial" panose="020B0604020202020204" pitchFamily="34" charset="0"/>
              </a:rPr>
              <a:t>Examples of process innovations:</a:t>
            </a:r>
          </a:p>
        </p:txBody>
      </p:sp>
      <p:sp>
        <p:nvSpPr>
          <p:cNvPr id="70" name="Shape 70"/>
          <p:cNvSpPr>
            <a:spLocks noGrp="1"/>
          </p:cNvSpPr>
          <p:nvPr>
            <p:ph type="sldNum" sz="quarter" idx="2"/>
          </p:nvPr>
        </p:nvSpPr>
        <p:spPr>
          <a:prstGeom prst="rect">
            <a:avLst/>
          </a:prstGeom>
          <a:extLst>
            <a:ext uri="{C572A759-6A51-4108-AA02-DFA0A04FC94B}">
              <ma14:wrappingTextBoxFlag xmlns="" xmlns:ma14="http://schemas.microsoft.com/office/mac/drawingml/2011/main" val="1"/>
            </a:ext>
          </a:extLst>
        </p:spPr>
        <p:txBody>
          <a:bodyPr/>
          <a:lstStyle/>
          <a:p>
            <a:fld id="{86CB4B4D-7CA3-9044-876B-883B54F8677D}" type="slidenum">
              <a:rPr/>
              <a:pPr/>
              <a:t>5</a:t>
            </a:fld>
            <a:endParaRPr/>
          </a:p>
        </p:txBody>
      </p:sp>
      <p:sp>
        <p:nvSpPr>
          <p:cNvPr id="2" name="Prostokąt 1">
            <a:extLst>
              <a:ext uri="{FF2B5EF4-FFF2-40B4-BE49-F238E27FC236}">
                <a16:creationId xmlns:a16="http://schemas.microsoft.com/office/drawing/2014/main" id="{14150BDE-819D-4758-AD12-7C4C8746D3C3}"/>
              </a:ext>
            </a:extLst>
          </p:cNvPr>
          <p:cNvSpPr/>
          <p:nvPr/>
        </p:nvSpPr>
        <p:spPr>
          <a:xfrm>
            <a:off x="7395014" y="2784636"/>
            <a:ext cx="16390436" cy="9879628"/>
          </a:xfrm>
          <a:prstGeom prst="rect">
            <a:avLst/>
          </a:prstGeom>
        </p:spPr>
        <p:txBody>
          <a:bodyPr wrap="square">
            <a:spAutoFit/>
          </a:bodyPr>
          <a:lstStyle/>
          <a:p>
            <a:pPr algn="l">
              <a:spcAft>
                <a:spcPts val="1200"/>
              </a:spcAft>
            </a:pPr>
            <a:r>
              <a:rPr lang="en-US" sz="4200" b="1" dirty="0">
                <a:solidFill>
                  <a:schemeClr val="bg2"/>
                </a:solidFill>
                <a:latin typeface="Arial" panose="020B0604020202020204" pitchFamily="34" charset="0"/>
                <a:cs typeface="Arial" panose="020B0604020202020204" pitchFamily="34" charset="0"/>
              </a:rPr>
              <a:t>b) Delivery and operations</a:t>
            </a:r>
          </a:p>
          <a:p>
            <a:pPr marL="685800" indent="-685800" algn="l">
              <a:spcAft>
                <a:spcPts val="1200"/>
              </a:spcAft>
              <a:buFont typeface="Arial" panose="020B0604020202020204" pitchFamily="34" charset="0"/>
              <a:buChar char="•"/>
            </a:pPr>
            <a:r>
              <a:rPr lang="en-US" sz="4200" b="1" dirty="0">
                <a:solidFill>
                  <a:srgbClr val="71BB9A"/>
                </a:solidFill>
                <a:latin typeface="Arial" panose="020B0604020202020204" pitchFamily="34" charset="0"/>
                <a:cs typeface="Arial" panose="020B0604020202020204" pitchFamily="34" charset="0"/>
              </a:rPr>
              <a:t>portable scanners / computers for registering goods</a:t>
            </a:r>
          </a:p>
          <a:p>
            <a:pPr marL="685800" indent="-685800" algn="l">
              <a:spcAft>
                <a:spcPts val="1200"/>
              </a:spcAft>
              <a:buFont typeface="Arial" panose="020B0604020202020204" pitchFamily="34" charset="0"/>
              <a:buChar char="•"/>
            </a:pPr>
            <a:r>
              <a:rPr lang="en-US" sz="4200" b="1" dirty="0">
                <a:solidFill>
                  <a:srgbClr val="71BB9A"/>
                </a:solidFill>
                <a:latin typeface="Arial" panose="020B0604020202020204" pitchFamily="34" charset="0"/>
                <a:cs typeface="Arial" panose="020B0604020202020204" pitchFamily="34" charset="0"/>
              </a:rPr>
              <a:t>implementation of bar coding or radio frequency identification (RFID) chips to track materials flowing through the supply chain</a:t>
            </a:r>
          </a:p>
          <a:p>
            <a:pPr marL="685800" indent="-685800" algn="l">
              <a:spcAft>
                <a:spcPts val="1200"/>
              </a:spcAft>
              <a:buFont typeface="Arial" panose="020B0604020202020204" pitchFamily="34" charset="0"/>
              <a:buChar char="•"/>
            </a:pPr>
            <a:r>
              <a:rPr lang="en-US" sz="4200" b="1" dirty="0">
                <a:solidFill>
                  <a:srgbClr val="71BB9A"/>
                </a:solidFill>
                <a:latin typeface="Arial" panose="020B0604020202020204" pitchFamily="34" charset="0"/>
                <a:cs typeface="Arial" panose="020B0604020202020204" pitchFamily="34" charset="0"/>
              </a:rPr>
              <a:t>GPS tracking in transport equipment</a:t>
            </a:r>
          </a:p>
          <a:p>
            <a:pPr marL="685800" indent="-685800" algn="l">
              <a:spcAft>
                <a:spcPts val="1200"/>
              </a:spcAft>
              <a:buFont typeface="Arial" panose="020B0604020202020204" pitchFamily="34" charset="0"/>
              <a:buChar char="•"/>
            </a:pPr>
            <a:r>
              <a:rPr lang="en-US" sz="4200" b="1" dirty="0">
                <a:solidFill>
                  <a:srgbClr val="71BB9A"/>
                </a:solidFill>
                <a:latin typeface="Arial" panose="020B0604020202020204" pitchFamily="34" charset="0"/>
                <a:cs typeface="Arial" panose="020B0604020202020204" pitchFamily="34" charset="0"/>
              </a:rPr>
              <a:t>software introduction to identify optimal delivery routes</a:t>
            </a:r>
          </a:p>
          <a:p>
            <a:pPr marL="685800" indent="-685800" algn="l">
              <a:spcAft>
                <a:spcPts val="1200"/>
              </a:spcAft>
              <a:buFont typeface="Arial" panose="020B0604020202020204" pitchFamily="34" charset="0"/>
              <a:buChar char="•"/>
            </a:pPr>
            <a:r>
              <a:rPr lang="en-US" sz="4200" b="1" dirty="0">
                <a:solidFill>
                  <a:srgbClr val="71BB9A"/>
                </a:solidFill>
                <a:latin typeface="Arial" panose="020B0604020202020204" pitchFamily="34" charset="0"/>
                <a:cs typeface="Arial" panose="020B0604020202020204" pitchFamily="34" charset="0"/>
              </a:rPr>
              <a:t>new or updated software, procedures for purchasing, accounting, storage</a:t>
            </a:r>
          </a:p>
          <a:p>
            <a:pPr marL="685800" indent="-685800" algn="l">
              <a:spcAft>
                <a:spcPts val="1200"/>
              </a:spcAft>
              <a:buFont typeface="Arial" panose="020B0604020202020204" pitchFamily="34" charset="0"/>
              <a:buChar char="•"/>
            </a:pPr>
            <a:r>
              <a:rPr lang="en-US" sz="4200" b="1" dirty="0">
                <a:solidFill>
                  <a:srgbClr val="71BB9A"/>
                </a:solidFill>
                <a:latin typeface="Arial" panose="020B0604020202020204" pitchFamily="34" charset="0"/>
                <a:cs typeface="Arial" panose="020B0604020202020204" pitchFamily="34" charset="0"/>
              </a:rPr>
              <a:t>implementation of electronic billing systems</a:t>
            </a:r>
          </a:p>
          <a:p>
            <a:pPr marL="685800" indent="-685800" algn="l">
              <a:spcAft>
                <a:spcPts val="1200"/>
              </a:spcAft>
              <a:buFont typeface="Arial" panose="020B0604020202020204" pitchFamily="34" charset="0"/>
              <a:buChar char="•"/>
            </a:pPr>
            <a:r>
              <a:rPr lang="en-US" sz="4200" b="1" dirty="0">
                <a:solidFill>
                  <a:srgbClr val="71BB9A"/>
                </a:solidFill>
                <a:latin typeface="Arial" panose="020B0604020202020204" pitchFamily="34" charset="0"/>
                <a:cs typeface="Arial" panose="020B0604020202020204" pitchFamily="34" charset="0"/>
              </a:rPr>
              <a:t>implementation of a system for automatic voice control</a:t>
            </a:r>
          </a:p>
          <a:p>
            <a:pPr marL="685800" indent="-685800" algn="l">
              <a:spcAft>
                <a:spcPts val="1200"/>
              </a:spcAft>
              <a:buFont typeface="Arial" panose="020B0604020202020204" pitchFamily="34" charset="0"/>
              <a:buChar char="•"/>
            </a:pPr>
            <a:r>
              <a:rPr lang="en-US" sz="4200" b="1" dirty="0">
                <a:solidFill>
                  <a:srgbClr val="71BB9A"/>
                </a:solidFill>
                <a:latin typeface="Arial" panose="020B0604020202020204" pitchFamily="34" charset="0"/>
                <a:cs typeface="Arial" panose="020B0604020202020204" pitchFamily="34" charset="0"/>
              </a:rPr>
              <a:t>new tools and software that designs improved inventory flow</a:t>
            </a:r>
          </a:p>
          <a:p>
            <a:pPr marL="685800" indent="-685800" algn="l">
              <a:spcAft>
                <a:spcPts val="1200"/>
              </a:spcAft>
              <a:buFont typeface="Arial" panose="020B0604020202020204" pitchFamily="34" charset="0"/>
              <a:buChar char="•"/>
            </a:pPr>
            <a:r>
              <a:rPr lang="en-US" sz="4200" b="1" dirty="0">
                <a:solidFill>
                  <a:srgbClr val="71BB9A"/>
                </a:solidFill>
                <a:latin typeface="Arial" panose="020B0604020202020204" pitchFamily="34" charset="0"/>
                <a:cs typeface="Arial" panose="020B0604020202020204" pitchFamily="34" charset="0"/>
              </a:rPr>
              <a:t>new or significantly improved computer networks</a:t>
            </a:r>
            <a:endParaRPr lang="pl-PL" sz="4200" b="1" dirty="0">
              <a:solidFill>
                <a:srgbClr val="71BB9A"/>
              </a:solidFill>
              <a:latin typeface="Arial" panose="020B0604020202020204" pitchFamily="34" charset="0"/>
              <a:cs typeface="Arial" panose="020B0604020202020204" pitchFamily="34" charset="0"/>
            </a:endParaRPr>
          </a:p>
        </p:txBody>
      </p:sp>
      <p:sp>
        <p:nvSpPr>
          <p:cNvPr id="9" name="Rectangle 1">
            <a:extLst>
              <a:ext uri="{FF2B5EF4-FFF2-40B4-BE49-F238E27FC236}">
                <a16:creationId xmlns:a16="http://schemas.microsoft.com/office/drawing/2014/main" id="{C44DBB15-D910-42CD-BB4B-EC0B9FC5E673}"/>
              </a:ext>
            </a:extLst>
          </p:cNvPr>
          <p:cNvSpPr/>
          <p:nvPr/>
        </p:nvSpPr>
        <p:spPr>
          <a:xfrm>
            <a:off x="9743785" y="12754897"/>
            <a:ext cx="14041665" cy="523220"/>
          </a:xfrm>
          <a:prstGeom prst="rect">
            <a:avLst/>
          </a:prstGeom>
        </p:spPr>
        <p:txBody>
          <a:bodyPr wrap="square">
            <a:spAutoFit/>
          </a:bodyPr>
          <a:lstStyle/>
          <a:p>
            <a:pPr algn="ctr" fontAlgn="base"/>
            <a:r>
              <a:rPr lang="pl-PL" sz="2800" b="1" kern="1200" dirty="0">
                <a:solidFill>
                  <a:schemeClr val="tx1"/>
                </a:solidFill>
                <a:latin typeface="Arial" panose="020B0604020202020204" pitchFamily="34" charset="0"/>
                <a:cs typeface="Arial" panose="020B0604020202020204" pitchFamily="34" charset="0"/>
                <a:sym typeface="Quattrocento Sans"/>
              </a:rPr>
              <a:t>Source: http://innowacjeproduktowe.weebly.com/innowacje-procesowe.html</a:t>
            </a:r>
            <a:endParaRPr lang="en-IE" sz="2800" b="1" kern="1200" dirty="0">
              <a:solidFill>
                <a:schemeClr val="tx1"/>
              </a:solidFill>
              <a:latin typeface="Arial" panose="020B0604020202020204" pitchFamily="34" charset="0"/>
              <a:cs typeface="Arial" panose="020B0604020202020204" pitchFamily="34" charset="0"/>
              <a:sym typeface="Quattrocento Sans"/>
            </a:endParaRPr>
          </a:p>
        </p:txBody>
      </p:sp>
      <p:sp>
        <p:nvSpPr>
          <p:cNvPr id="11" name="Shape 72">
            <a:extLst>
              <a:ext uri="{FF2B5EF4-FFF2-40B4-BE49-F238E27FC236}">
                <a16:creationId xmlns:a16="http://schemas.microsoft.com/office/drawing/2014/main" id="{0F57C1DB-66BB-4472-850E-49BDC0927E73}"/>
              </a:ext>
            </a:extLst>
          </p:cNvPr>
          <p:cNvSpPr/>
          <p:nvPr/>
        </p:nvSpPr>
        <p:spPr>
          <a:xfrm>
            <a:off x="0" y="1143695"/>
            <a:ext cx="7151914" cy="8424847"/>
          </a:xfrm>
          <a:prstGeom prst="rect">
            <a:avLst/>
          </a:prstGeom>
          <a:solidFill>
            <a:srgbClr val="84CAC5"/>
          </a:solidFill>
          <a:ln w="3175">
            <a:miter lim="400000"/>
          </a:ln>
        </p:spPr>
        <p:txBody>
          <a:bodyPr lIns="38100" tIns="38100" rIns="38100" bIns="38100" anchor="ctr"/>
          <a:lstStyle/>
          <a:p>
            <a:pPr algn="ctr">
              <a:defRPr sz="3000">
                <a:solidFill>
                  <a:srgbClr val="FFFFFF"/>
                </a:solidFill>
                <a:latin typeface="Helvetica Light"/>
                <a:ea typeface="Helvetica Light"/>
                <a:cs typeface="Helvetica Light"/>
                <a:sym typeface="Helvetica Light"/>
              </a:defRPr>
            </a:pPr>
            <a:endParaRPr dirty="0"/>
          </a:p>
        </p:txBody>
      </p:sp>
      <p:sp>
        <p:nvSpPr>
          <p:cNvPr id="10" name="Prostokąt 9">
            <a:extLst>
              <a:ext uri="{FF2B5EF4-FFF2-40B4-BE49-F238E27FC236}">
                <a16:creationId xmlns:a16="http://schemas.microsoft.com/office/drawing/2014/main" id="{BFC0F151-9C41-4170-8182-9538CF452C3D}"/>
              </a:ext>
            </a:extLst>
          </p:cNvPr>
          <p:cNvSpPr/>
          <p:nvPr/>
        </p:nvSpPr>
        <p:spPr>
          <a:xfrm>
            <a:off x="231761" y="1832512"/>
            <a:ext cx="6366814" cy="5509200"/>
          </a:xfrm>
          <a:prstGeom prst="rect">
            <a:avLst/>
          </a:prstGeom>
        </p:spPr>
        <p:txBody>
          <a:bodyPr wrap="square">
            <a:spAutoFit/>
          </a:bodyPr>
          <a:lstStyle/>
          <a:p>
            <a:pPr algn="ctr"/>
            <a:r>
              <a:rPr lang="en-US" sz="4400" b="1" dirty="0">
                <a:solidFill>
                  <a:srgbClr val="FF0000"/>
                </a:solidFill>
              </a:rPr>
              <a:t>Lean Innovation</a:t>
            </a:r>
            <a:r>
              <a:rPr lang="pl-PL" sz="4400" b="1" dirty="0">
                <a:solidFill>
                  <a:srgbClr val="FF0000"/>
                </a:solidFill>
              </a:rPr>
              <a:t> </a:t>
            </a:r>
            <a:r>
              <a:rPr lang="en-GB" sz="4400" b="1" dirty="0">
                <a:solidFill>
                  <a:srgbClr val="FF0000"/>
                </a:solidFill>
              </a:rPr>
              <a:t>P</a:t>
            </a:r>
            <a:r>
              <a:rPr lang="pl-PL" sz="4400" b="1" dirty="0">
                <a:solidFill>
                  <a:srgbClr val="FF0000"/>
                </a:solidFill>
              </a:rPr>
              <a:t>rocess</a:t>
            </a:r>
            <a:r>
              <a:rPr lang="en-US" sz="4400" b="1" dirty="0">
                <a:solidFill>
                  <a:srgbClr val="FF0000"/>
                </a:solidFill>
              </a:rPr>
              <a:t> is focused on increasing efficiency by capturing customer feedback early and often and </a:t>
            </a:r>
            <a:r>
              <a:rPr lang="en-US" sz="4400" b="1" dirty="0" err="1">
                <a:solidFill>
                  <a:srgbClr val="FF0000"/>
                </a:solidFill>
              </a:rPr>
              <a:t>minimising</a:t>
            </a:r>
            <a:r>
              <a:rPr lang="en-US" sz="4400" b="1" dirty="0">
                <a:solidFill>
                  <a:srgbClr val="FF0000"/>
                </a:solidFill>
              </a:rPr>
              <a:t> waste in the product development cycle</a:t>
            </a:r>
            <a:endParaRPr lang="pl-PL" sz="4400" b="1" dirty="0">
              <a:solidFill>
                <a:srgbClr val="FF0000"/>
              </a:solidFill>
            </a:endParaRPr>
          </a:p>
        </p:txBody>
      </p:sp>
      <p:sp>
        <p:nvSpPr>
          <p:cNvPr id="12" name="Prostokąt 11">
            <a:extLst>
              <a:ext uri="{FF2B5EF4-FFF2-40B4-BE49-F238E27FC236}">
                <a16:creationId xmlns:a16="http://schemas.microsoft.com/office/drawing/2014/main" id="{52FE5B9F-75EA-4195-BD95-0891BB7690EB}"/>
              </a:ext>
            </a:extLst>
          </p:cNvPr>
          <p:cNvSpPr/>
          <p:nvPr/>
        </p:nvSpPr>
        <p:spPr>
          <a:xfrm>
            <a:off x="348521" y="7895710"/>
            <a:ext cx="6096000" cy="1200329"/>
          </a:xfrm>
          <a:prstGeom prst="rect">
            <a:avLst/>
          </a:prstGeom>
        </p:spPr>
        <p:txBody>
          <a:bodyPr wrap="square">
            <a:spAutoFit/>
          </a:bodyPr>
          <a:lstStyle/>
          <a:p>
            <a:r>
              <a:rPr lang="pl-PL" sz="2400" dirty="0">
                <a:solidFill>
                  <a:srgbClr val="FFFFFF"/>
                </a:solidFill>
                <a:latin typeface="Arial" panose="020B0604020202020204" pitchFamily="34" charset="0"/>
                <a:cs typeface="Arial" panose="020B0604020202020204" pitchFamily="34" charset="0"/>
              </a:rPr>
              <a:t>Source: https://www.northeastern.edu/graduate/blog/what-is-lean-innovation-and-why-use-it/</a:t>
            </a:r>
          </a:p>
        </p:txBody>
      </p:sp>
      <p:pic>
        <p:nvPicPr>
          <p:cNvPr id="4" name="Obraz 3">
            <a:extLst>
              <a:ext uri="{FF2B5EF4-FFF2-40B4-BE49-F238E27FC236}">
                <a16:creationId xmlns:a16="http://schemas.microsoft.com/office/drawing/2014/main" id="{9E977355-2ECB-4520-BC12-42D7FC3F4FC6}"/>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34243" y="9829590"/>
            <a:ext cx="4097640" cy="3457384"/>
          </a:xfrm>
          <a:prstGeom prst="rect">
            <a:avLst/>
          </a:prstGeom>
        </p:spPr>
      </p:pic>
    </p:spTree>
    <p:extLst>
      <p:ext uri="{BB962C8B-B14F-4D97-AF65-F5344CB8AC3E}">
        <p14:creationId xmlns:p14="http://schemas.microsoft.com/office/powerpoint/2010/main" val="7757946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fade">
                                      <p:cBhvr>
                                        <p:cTn id="7" dur="1000"/>
                                        <p:tgtEl>
                                          <p:spTgt spid="68"/>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2">
                                            <p:txEl>
                                              <p:pRg st="0" end="0"/>
                                            </p:txEl>
                                          </p:spTgt>
                                        </p:tgtEl>
                                        <p:attrNameLst>
                                          <p:attrName>style.visibility</p:attrName>
                                        </p:attrNameLst>
                                      </p:cBhvr>
                                      <p:to>
                                        <p:strVal val="visible"/>
                                      </p:to>
                                    </p:set>
                                    <p:animEffect transition="in" filter="wipe(up)">
                                      <p:cBhvr>
                                        <p:cTn id="11" dur="1000"/>
                                        <p:tgtEl>
                                          <p:spTgt spid="2">
                                            <p:txEl>
                                              <p:pRg st="0" end="0"/>
                                            </p:txEl>
                                          </p:spTgt>
                                        </p:tgtEl>
                                      </p:cBhvr>
                                    </p:animEffect>
                                  </p:childTnLst>
                                </p:cTn>
                              </p:par>
                            </p:childTnLst>
                          </p:cTn>
                        </p:par>
                        <p:par>
                          <p:cTn id="12" fill="hold">
                            <p:stCondLst>
                              <p:cond delay="2000"/>
                            </p:stCondLst>
                            <p:childTnLst>
                              <p:par>
                                <p:cTn id="13" presetID="2" presetClass="entr" presetSubtype="4" fill="hold" nodeType="afterEffect">
                                  <p:stCondLst>
                                    <p:cond delay="0"/>
                                  </p:stCondLst>
                                  <p:childTnLst>
                                    <p:set>
                                      <p:cBhvr>
                                        <p:cTn id="14" dur="1" fill="hold">
                                          <p:stCondLst>
                                            <p:cond delay="0"/>
                                          </p:stCondLst>
                                        </p:cTn>
                                        <p:tgtEl>
                                          <p:spTgt spid="4"/>
                                        </p:tgtEl>
                                        <p:attrNameLst>
                                          <p:attrName>style.visibility</p:attrName>
                                        </p:attrNameLst>
                                      </p:cBhvr>
                                      <p:to>
                                        <p:strVal val="visible"/>
                                      </p:to>
                                    </p:set>
                                    <p:anim calcmode="lin" valueType="num">
                                      <p:cBhvr additive="base">
                                        <p:cTn id="15" dur="500" fill="hold"/>
                                        <p:tgtEl>
                                          <p:spTgt spid="4"/>
                                        </p:tgtEl>
                                        <p:attrNameLst>
                                          <p:attrName>ppt_x</p:attrName>
                                        </p:attrNameLst>
                                      </p:cBhvr>
                                      <p:tavLst>
                                        <p:tav tm="0">
                                          <p:val>
                                            <p:strVal val="#ppt_x"/>
                                          </p:val>
                                        </p:tav>
                                        <p:tav tm="100000">
                                          <p:val>
                                            <p:strVal val="#ppt_x"/>
                                          </p:val>
                                        </p:tav>
                                      </p:tavLst>
                                    </p:anim>
                                    <p:anim calcmode="lin" valueType="num">
                                      <p:cBhvr additive="base">
                                        <p:cTn id="16"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2" presetClass="entr" presetSubtype="1" fill="hold" grpId="0" nodeType="clickEffect">
                                  <p:stCondLst>
                                    <p:cond delay="0"/>
                                  </p:stCondLst>
                                  <p:childTnLst>
                                    <p:set>
                                      <p:cBhvr>
                                        <p:cTn id="20" dur="1" fill="hold">
                                          <p:stCondLst>
                                            <p:cond delay="0"/>
                                          </p:stCondLst>
                                        </p:cTn>
                                        <p:tgtEl>
                                          <p:spTgt spid="2">
                                            <p:txEl>
                                              <p:pRg st="1" end="1"/>
                                            </p:txEl>
                                          </p:spTgt>
                                        </p:tgtEl>
                                        <p:attrNameLst>
                                          <p:attrName>style.visibility</p:attrName>
                                        </p:attrNameLst>
                                      </p:cBhvr>
                                      <p:to>
                                        <p:strVal val="visible"/>
                                      </p:to>
                                    </p:set>
                                    <p:animEffect transition="in" filter="wipe(up)">
                                      <p:cBhvr>
                                        <p:cTn id="21" dur="1000"/>
                                        <p:tgtEl>
                                          <p:spTgt spid="2">
                                            <p:txEl>
                                              <p:pRg st="1" end="1"/>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1" fill="hold" grpId="0" nodeType="clickEffect">
                                  <p:stCondLst>
                                    <p:cond delay="0"/>
                                  </p:stCondLst>
                                  <p:childTnLst>
                                    <p:set>
                                      <p:cBhvr>
                                        <p:cTn id="25" dur="1" fill="hold">
                                          <p:stCondLst>
                                            <p:cond delay="0"/>
                                          </p:stCondLst>
                                        </p:cTn>
                                        <p:tgtEl>
                                          <p:spTgt spid="2">
                                            <p:txEl>
                                              <p:pRg st="2" end="2"/>
                                            </p:txEl>
                                          </p:spTgt>
                                        </p:tgtEl>
                                        <p:attrNameLst>
                                          <p:attrName>style.visibility</p:attrName>
                                        </p:attrNameLst>
                                      </p:cBhvr>
                                      <p:to>
                                        <p:strVal val="visible"/>
                                      </p:to>
                                    </p:set>
                                    <p:animEffect transition="in" filter="wipe(up)">
                                      <p:cBhvr>
                                        <p:cTn id="26" dur="1000"/>
                                        <p:tgtEl>
                                          <p:spTgt spid="2">
                                            <p:txEl>
                                              <p:pRg st="2" end="2"/>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22" presetClass="entr" presetSubtype="1" fill="hold" grpId="0" nodeType="clickEffect">
                                  <p:stCondLst>
                                    <p:cond delay="0"/>
                                  </p:stCondLst>
                                  <p:childTnLst>
                                    <p:set>
                                      <p:cBhvr>
                                        <p:cTn id="30" dur="1" fill="hold">
                                          <p:stCondLst>
                                            <p:cond delay="0"/>
                                          </p:stCondLst>
                                        </p:cTn>
                                        <p:tgtEl>
                                          <p:spTgt spid="2">
                                            <p:txEl>
                                              <p:pRg st="3" end="3"/>
                                            </p:txEl>
                                          </p:spTgt>
                                        </p:tgtEl>
                                        <p:attrNameLst>
                                          <p:attrName>style.visibility</p:attrName>
                                        </p:attrNameLst>
                                      </p:cBhvr>
                                      <p:to>
                                        <p:strVal val="visible"/>
                                      </p:to>
                                    </p:set>
                                    <p:animEffect transition="in" filter="wipe(up)">
                                      <p:cBhvr>
                                        <p:cTn id="31" dur="1000"/>
                                        <p:tgtEl>
                                          <p:spTgt spid="2">
                                            <p:txEl>
                                              <p:pRg st="3" end="3"/>
                                            </p:txEl>
                                          </p:spTgt>
                                        </p:tgtEl>
                                      </p:cBhvr>
                                    </p:animEffect>
                                  </p:childTnLst>
                                </p:cTn>
                              </p:par>
                            </p:childTnLst>
                          </p:cTn>
                        </p:par>
                      </p:childTnLst>
                    </p:cTn>
                  </p:par>
                  <p:par>
                    <p:cTn id="32" fill="hold">
                      <p:stCondLst>
                        <p:cond delay="indefinite"/>
                      </p:stCondLst>
                      <p:childTnLst>
                        <p:par>
                          <p:cTn id="33" fill="hold">
                            <p:stCondLst>
                              <p:cond delay="0"/>
                            </p:stCondLst>
                            <p:childTnLst>
                              <p:par>
                                <p:cTn id="34" presetID="22" presetClass="entr" presetSubtype="1" fill="hold" grpId="0" nodeType="clickEffect">
                                  <p:stCondLst>
                                    <p:cond delay="0"/>
                                  </p:stCondLst>
                                  <p:childTnLst>
                                    <p:set>
                                      <p:cBhvr>
                                        <p:cTn id="35" dur="1" fill="hold">
                                          <p:stCondLst>
                                            <p:cond delay="0"/>
                                          </p:stCondLst>
                                        </p:cTn>
                                        <p:tgtEl>
                                          <p:spTgt spid="2">
                                            <p:txEl>
                                              <p:pRg st="4" end="4"/>
                                            </p:txEl>
                                          </p:spTgt>
                                        </p:tgtEl>
                                        <p:attrNameLst>
                                          <p:attrName>style.visibility</p:attrName>
                                        </p:attrNameLst>
                                      </p:cBhvr>
                                      <p:to>
                                        <p:strVal val="visible"/>
                                      </p:to>
                                    </p:set>
                                    <p:animEffect transition="in" filter="wipe(up)">
                                      <p:cBhvr>
                                        <p:cTn id="36" dur="1000"/>
                                        <p:tgtEl>
                                          <p:spTgt spid="2">
                                            <p:txEl>
                                              <p:pRg st="4" end="4"/>
                                            </p:txEl>
                                          </p:spTgt>
                                        </p:tgtEl>
                                      </p:cBhvr>
                                    </p:animEffect>
                                  </p:childTnLst>
                                </p:cTn>
                              </p:par>
                            </p:childTnLst>
                          </p:cTn>
                        </p:par>
                      </p:childTnLst>
                    </p:cTn>
                  </p:par>
                  <p:par>
                    <p:cTn id="37" fill="hold">
                      <p:stCondLst>
                        <p:cond delay="indefinite"/>
                      </p:stCondLst>
                      <p:childTnLst>
                        <p:par>
                          <p:cTn id="38" fill="hold">
                            <p:stCondLst>
                              <p:cond delay="0"/>
                            </p:stCondLst>
                            <p:childTnLst>
                              <p:par>
                                <p:cTn id="39" presetID="22" presetClass="entr" presetSubtype="1" fill="hold" grpId="0" nodeType="clickEffect">
                                  <p:stCondLst>
                                    <p:cond delay="0"/>
                                  </p:stCondLst>
                                  <p:childTnLst>
                                    <p:set>
                                      <p:cBhvr>
                                        <p:cTn id="40" dur="1" fill="hold">
                                          <p:stCondLst>
                                            <p:cond delay="0"/>
                                          </p:stCondLst>
                                        </p:cTn>
                                        <p:tgtEl>
                                          <p:spTgt spid="2">
                                            <p:txEl>
                                              <p:pRg st="5" end="5"/>
                                            </p:txEl>
                                          </p:spTgt>
                                        </p:tgtEl>
                                        <p:attrNameLst>
                                          <p:attrName>style.visibility</p:attrName>
                                        </p:attrNameLst>
                                      </p:cBhvr>
                                      <p:to>
                                        <p:strVal val="visible"/>
                                      </p:to>
                                    </p:set>
                                    <p:animEffect transition="in" filter="wipe(up)">
                                      <p:cBhvr>
                                        <p:cTn id="41" dur="1000"/>
                                        <p:tgtEl>
                                          <p:spTgt spid="2">
                                            <p:txEl>
                                              <p:pRg st="5" end="5"/>
                                            </p:txEl>
                                          </p:spTgt>
                                        </p:tgtEl>
                                      </p:cBhvr>
                                    </p:animEffect>
                                  </p:childTnLst>
                                </p:cTn>
                              </p:par>
                            </p:childTnLst>
                          </p:cTn>
                        </p:par>
                      </p:childTnLst>
                    </p:cTn>
                  </p:par>
                  <p:par>
                    <p:cTn id="42" fill="hold">
                      <p:stCondLst>
                        <p:cond delay="indefinite"/>
                      </p:stCondLst>
                      <p:childTnLst>
                        <p:par>
                          <p:cTn id="43" fill="hold">
                            <p:stCondLst>
                              <p:cond delay="0"/>
                            </p:stCondLst>
                            <p:childTnLst>
                              <p:par>
                                <p:cTn id="44" presetID="22" presetClass="entr" presetSubtype="1" fill="hold" grpId="0" nodeType="clickEffect">
                                  <p:stCondLst>
                                    <p:cond delay="0"/>
                                  </p:stCondLst>
                                  <p:childTnLst>
                                    <p:set>
                                      <p:cBhvr>
                                        <p:cTn id="45" dur="1" fill="hold">
                                          <p:stCondLst>
                                            <p:cond delay="0"/>
                                          </p:stCondLst>
                                        </p:cTn>
                                        <p:tgtEl>
                                          <p:spTgt spid="2">
                                            <p:txEl>
                                              <p:pRg st="6" end="6"/>
                                            </p:txEl>
                                          </p:spTgt>
                                        </p:tgtEl>
                                        <p:attrNameLst>
                                          <p:attrName>style.visibility</p:attrName>
                                        </p:attrNameLst>
                                      </p:cBhvr>
                                      <p:to>
                                        <p:strVal val="visible"/>
                                      </p:to>
                                    </p:set>
                                    <p:animEffect transition="in" filter="wipe(up)">
                                      <p:cBhvr>
                                        <p:cTn id="46" dur="1000"/>
                                        <p:tgtEl>
                                          <p:spTgt spid="2">
                                            <p:txEl>
                                              <p:pRg st="6" end="6"/>
                                            </p:txEl>
                                          </p:spTgt>
                                        </p:tgtEl>
                                      </p:cBhvr>
                                    </p:animEffect>
                                  </p:childTnLst>
                                </p:cTn>
                              </p:par>
                            </p:childTnLst>
                          </p:cTn>
                        </p:par>
                      </p:childTnLst>
                    </p:cTn>
                  </p:par>
                  <p:par>
                    <p:cTn id="47" fill="hold">
                      <p:stCondLst>
                        <p:cond delay="indefinite"/>
                      </p:stCondLst>
                      <p:childTnLst>
                        <p:par>
                          <p:cTn id="48" fill="hold">
                            <p:stCondLst>
                              <p:cond delay="0"/>
                            </p:stCondLst>
                            <p:childTnLst>
                              <p:par>
                                <p:cTn id="49" presetID="22" presetClass="entr" presetSubtype="1" fill="hold" grpId="0" nodeType="clickEffect">
                                  <p:stCondLst>
                                    <p:cond delay="0"/>
                                  </p:stCondLst>
                                  <p:childTnLst>
                                    <p:set>
                                      <p:cBhvr>
                                        <p:cTn id="50" dur="1" fill="hold">
                                          <p:stCondLst>
                                            <p:cond delay="0"/>
                                          </p:stCondLst>
                                        </p:cTn>
                                        <p:tgtEl>
                                          <p:spTgt spid="2">
                                            <p:txEl>
                                              <p:pRg st="7" end="7"/>
                                            </p:txEl>
                                          </p:spTgt>
                                        </p:tgtEl>
                                        <p:attrNameLst>
                                          <p:attrName>style.visibility</p:attrName>
                                        </p:attrNameLst>
                                      </p:cBhvr>
                                      <p:to>
                                        <p:strVal val="visible"/>
                                      </p:to>
                                    </p:set>
                                    <p:animEffect transition="in" filter="wipe(up)">
                                      <p:cBhvr>
                                        <p:cTn id="51" dur="1000"/>
                                        <p:tgtEl>
                                          <p:spTgt spid="2">
                                            <p:txEl>
                                              <p:pRg st="7" end="7"/>
                                            </p:txEl>
                                          </p:spTgt>
                                        </p:tgtEl>
                                      </p:cBhvr>
                                    </p:animEffect>
                                  </p:childTnLst>
                                </p:cTn>
                              </p:par>
                            </p:childTnLst>
                          </p:cTn>
                        </p:par>
                      </p:childTnLst>
                    </p:cTn>
                  </p:par>
                  <p:par>
                    <p:cTn id="52" fill="hold">
                      <p:stCondLst>
                        <p:cond delay="indefinite"/>
                      </p:stCondLst>
                      <p:childTnLst>
                        <p:par>
                          <p:cTn id="53" fill="hold">
                            <p:stCondLst>
                              <p:cond delay="0"/>
                            </p:stCondLst>
                            <p:childTnLst>
                              <p:par>
                                <p:cTn id="54" presetID="22" presetClass="entr" presetSubtype="1" fill="hold" grpId="0" nodeType="clickEffect">
                                  <p:stCondLst>
                                    <p:cond delay="0"/>
                                  </p:stCondLst>
                                  <p:childTnLst>
                                    <p:set>
                                      <p:cBhvr>
                                        <p:cTn id="55" dur="1" fill="hold">
                                          <p:stCondLst>
                                            <p:cond delay="0"/>
                                          </p:stCondLst>
                                        </p:cTn>
                                        <p:tgtEl>
                                          <p:spTgt spid="2">
                                            <p:txEl>
                                              <p:pRg st="8" end="8"/>
                                            </p:txEl>
                                          </p:spTgt>
                                        </p:tgtEl>
                                        <p:attrNameLst>
                                          <p:attrName>style.visibility</p:attrName>
                                        </p:attrNameLst>
                                      </p:cBhvr>
                                      <p:to>
                                        <p:strVal val="visible"/>
                                      </p:to>
                                    </p:set>
                                    <p:animEffect transition="in" filter="wipe(up)">
                                      <p:cBhvr>
                                        <p:cTn id="56" dur="1000"/>
                                        <p:tgtEl>
                                          <p:spTgt spid="2">
                                            <p:txEl>
                                              <p:pRg st="8" end="8"/>
                                            </p:txEl>
                                          </p:spTgt>
                                        </p:tgtEl>
                                      </p:cBhvr>
                                    </p:animEffect>
                                  </p:childTnLst>
                                </p:cTn>
                              </p:par>
                            </p:childTnLst>
                          </p:cTn>
                        </p:par>
                      </p:childTnLst>
                    </p:cTn>
                  </p:par>
                  <p:par>
                    <p:cTn id="57" fill="hold">
                      <p:stCondLst>
                        <p:cond delay="indefinite"/>
                      </p:stCondLst>
                      <p:childTnLst>
                        <p:par>
                          <p:cTn id="58" fill="hold">
                            <p:stCondLst>
                              <p:cond delay="0"/>
                            </p:stCondLst>
                            <p:childTnLst>
                              <p:par>
                                <p:cTn id="59" presetID="22" presetClass="entr" presetSubtype="1" fill="hold" grpId="0" nodeType="clickEffect">
                                  <p:stCondLst>
                                    <p:cond delay="0"/>
                                  </p:stCondLst>
                                  <p:childTnLst>
                                    <p:set>
                                      <p:cBhvr>
                                        <p:cTn id="60" dur="1" fill="hold">
                                          <p:stCondLst>
                                            <p:cond delay="0"/>
                                          </p:stCondLst>
                                        </p:cTn>
                                        <p:tgtEl>
                                          <p:spTgt spid="2">
                                            <p:txEl>
                                              <p:pRg st="9" end="9"/>
                                            </p:txEl>
                                          </p:spTgt>
                                        </p:tgtEl>
                                        <p:attrNameLst>
                                          <p:attrName>style.visibility</p:attrName>
                                        </p:attrNameLst>
                                      </p:cBhvr>
                                      <p:to>
                                        <p:strVal val="visible"/>
                                      </p:to>
                                    </p:set>
                                    <p:animEffect transition="in" filter="wipe(up)">
                                      <p:cBhvr>
                                        <p:cTn id="61" dur="1000"/>
                                        <p:tgtEl>
                                          <p:spTgt spid="2">
                                            <p:txEl>
                                              <p:pRg st="9" end="9"/>
                                            </p:txEl>
                                          </p:spTgt>
                                        </p:tgtEl>
                                      </p:cBhvr>
                                    </p:animEffect>
                                  </p:childTnLst>
                                </p:cTn>
                              </p:par>
                            </p:childTnLst>
                          </p:cTn>
                        </p:par>
                      </p:childTnLst>
                    </p:cTn>
                  </p:par>
                  <p:par>
                    <p:cTn id="62" fill="hold">
                      <p:stCondLst>
                        <p:cond delay="indefinite"/>
                      </p:stCondLst>
                      <p:childTnLst>
                        <p:par>
                          <p:cTn id="63" fill="hold">
                            <p:stCondLst>
                              <p:cond delay="0"/>
                            </p:stCondLst>
                            <p:childTnLst>
                              <p:par>
                                <p:cTn id="64" presetID="10" presetClass="entr" presetSubtype="0" fill="hold" grpId="0" nodeType="clickEffect">
                                  <p:stCondLst>
                                    <p:cond delay="0"/>
                                  </p:stCondLst>
                                  <p:childTnLst>
                                    <p:set>
                                      <p:cBhvr>
                                        <p:cTn id="65" dur="1" fill="hold">
                                          <p:stCondLst>
                                            <p:cond delay="0"/>
                                          </p:stCondLst>
                                        </p:cTn>
                                        <p:tgtEl>
                                          <p:spTgt spid="11"/>
                                        </p:tgtEl>
                                        <p:attrNameLst>
                                          <p:attrName>style.visibility</p:attrName>
                                        </p:attrNameLst>
                                      </p:cBhvr>
                                      <p:to>
                                        <p:strVal val="visible"/>
                                      </p:to>
                                    </p:set>
                                    <p:animEffect transition="in" filter="fade">
                                      <p:cBhvr>
                                        <p:cTn id="66" dur="500"/>
                                        <p:tgtEl>
                                          <p:spTgt spid="11"/>
                                        </p:tgtEl>
                                      </p:cBhvr>
                                    </p:animEffect>
                                  </p:childTnLst>
                                </p:cTn>
                              </p:par>
                            </p:childTnLst>
                          </p:cTn>
                        </p:par>
                        <p:par>
                          <p:cTn id="67" fill="hold">
                            <p:stCondLst>
                              <p:cond delay="500"/>
                            </p:stCondLst>
                            <p:childTnLst>
                              <p:par>
                                <p:cTn id="68" presetID="10" presetClass="entr" presetSubtype="0" fill="hold" grpId="0" nodeType="afterEffect">
                                  <p:stCondLst>
                                    <p:cond delay="0"/>
                                  </p:stCondLst>
                                  <p:childTnLst>
                                    <p:set>
                                      <p:cBhvr>
                                        <p:cTn id="69" dur="1" fill="hold">
                                          <p:stCondLst>
                                            <p:cond delay="0"/>
                                          </p:stCondLst>
                                        </p:cTn>
                                        <p:tgtEl>
                                          <p:spTgt spid="10"/>
                                        </p:tgtEl>
                                        <p:attrNameLst>
                                          <p:attrName>style.visibility</p:attrName>
                                        </p:attrNameLst>
                                      </p:cBhvr>
                                      <p:to>
                                        <p:strVal val="visible"/>
                                      </p:to>
                                    </p:set>
                                    <p:animEffect transition="in" filter="fade">
                                      <p:cBhvr>
                                        <p:cTn id="70" dur="1000"/>
                                        <p:tgtEl>
                                          <p:spTgt spid="10"/>
                                        </p:tgtEl>
                                      </p:cBhvr>
                                    </p:animEffect>
                                  </p:childTnLst>
                                </p:cTn>
                              </p:par>
                            </p:childTnLst>
                          </p:cTn>
                        </p:par>
                        <p:par>
                          <p:cTn id="71" fill="hold">
                            <p:stCondLst>
                              <p:cond delay="1500"/>
                            </p:stCondLst>
                            <p:childTnLst>
                              <p:par>
                                <p:cTn id="72" presetID="10" presetClass="entr" presetSubtype="0" fill="hold" grpId="0" nodeType="afterEffect">
                                  <p:stCondLst>
                                    <p:cond delay="0"/>
                                  </p:stCondLst>
                                  <p:childTnLst>
                                    <p:set>
                                      <p:cBhvr>
                                        <p:cTn id="73" dur="1" fill="hold">
                                          <p:stCondLst>
                                            <p:cond delay="0"/>
                                          </p:stCondLst>
                                        </p:cTn>
                                        <p:tgtEl>
                                          <p:spTgt spid="12"/>
                                        </p:tgtEl>
                                        <p:attrNameLst>
                                          <p:attrName>style.visibility</p:attrName>
                                        </p:attrNameLst>
                                      </p:cBhvr>
                                      <p:to>
                                        <p:strVal val="visible"/>
                                      </p:to>
                                    </p:set>
                                    <p:animEffect transition="in" filter="fade">
                                      <p:cBhvr>
                                        <p:cTn id="74" dur="3000"/>
                                        <p:tgtEl>
                                          <p:spTgt spid="12"/>
                                        </p:tgtEl>
                                      </p:cBhvr>
                                    </p:animEffect>
                                  </p:childTnLst>
                                </p:cTn>
                              </p:par>
                              <p:par>
                                <p:cTn id="75" presetID="10" presetClass="entr" presetSubtype="0" fill="hold" grpId="0" nodeType="withEffect">
                                  <p:stCondLst>
                                    <p:cond delay="0"/>
                                  </p:stCondLst>
                                  <p:childTnLst>
                                    <p:set>
                                      <p:cBhvr>
                                        <p:cTn id="76" dur="1" fill="hold">
                                          <p:stCondLst>
                                            <p:cond delay="0"/>
                                          </p:stCondLst>
                                        </p:cTn>
                                        <p:tgtEl>
                                          <p:spTgt spid="9"/>
                                        </p:tgtEl>
                                        <p:attrNameLst>
                                          <p:attrName>style.visibility</p:attrName>
                                        </p:attrNameLst>
                                      </p:cBhvr>
                                      <p:to>
                                        <p:strVal val="visible"/>
                                      </p:to>
                                    </p:set>
                                    <p:animEffect transition="in" filter="fade">
                                      <p:cBhvr>
                                        <p:cTn id="77" dur="3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8" grpId="0" animBg="1"/>
      <p:bldP spid="2" grpId="0" uiExpand="1" build="p"/>
      <p:bldP spid="9" grpId="0"/>
      <p:bldP spid="11" grpId="0" animBg="1"/>
      <p:bldP spid="10" grpId="0"/>
      <p:bldP spid="12"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a:extLst>
              <a:ext uri="{FF2B5EF4-FFF2-40B4-BE49-F238E27FC236}">
                <a16:creationId xmlns:a16="http://schemas.microsoft.com/office/drawing/2014/main" id="{31082971-C35E-B240-9197-06CF6518DB66}"/>
              </a:ext>
            </a:extLst>
          </p:cNvPr>
          <p:cNvPicPr>
            <a:picLocks noChangeAspect="1"/>
          </p:cNvPicPr>
          <p:nvPr/>
        </p:nvPicPr>
        <p:blipFill>
          <a:blip r:embed="rId3" cstate="print">
            <a:alphaModFix amt="28000"/>
            <a:extLst>
              <a:ext uri="{28A0092B-C50C-407E-A947-70E740481C1C}">
                <a14:useLocalDpi xmlns:a14="http://schemas.microsoft.com/office/drawing/2010/main" val="0"/>
              </a:ext>
            </a:extLst>
          </a:blip>
          <a:stretch>
            <a:fillRect/>
          </a:stretch>
        </p:blipFill>
        <p:spPr>
          <a:xfrm>
            <a:off x="15559313" y="2766846"/>
            <a:ext cx="14041665" cy="15049440"/>
          </a:xfrm>
          <a:prstGeom prst="rect">
            <a:avLst/>
          </a:prstGeom>
        </p:spPr>
      </p:pic>
      <p:sp>
        <p:nvSpPr>
          <p:cNvPr id="104" name="Shape 104"/>
          <p:cNvSpPr/>
          <p:nvPr/>
        </p:nvSpPr>
        <p:spPr>
          <a:xfrm>
            <a:off x="1268506" y="953195"/>
            <a:ext cx="14802064" cy="3872275"/>
          </a:xfrm>
          <a:prstGeom prst="rect">
            <a:avLst/>
          </a:prstGeom>
          <a:ln w="3175">
            <a:miter lim="400000"/>
          </a:ln>
          <a:extLst>
            <a:ext uri="{C572A759-6A51-4108-AA02-DFA0A04FC94B}">
              <ma14:wrappingTextBoxFlag xmlns="" xmlns:ma14="http://schemas.microsoft.com/office/mac/drawingml/2011/main" val="1"/>
            </a:ext>
          </a:extLst>
        </p:spPr>
        <p:txBody>
          <a:bodyPr lIns="38100" tIns="38100" rIns="38100" bIns="38100">
            <a:noAutofit/>
          </a:bodyPr>
          <a:lstStyle>
            <a:lvl1pPr algn="l">
              <a:lnSpc>
                <a:spcPct val="80000"/>
              </a:lnSpc>
              <a:defRPr sz="10000" b="1">
                <a:solidFill>
                  <a:srgbClr val="393941"/>
                </a:solidFill>
                <a:latin typeface="Montserrat-SemiBold"/>
                <a:ea typeface="Montserrat-SemiBold"/>
                <a:cs typeface="Montserrat-SemiBold"/>
                <a:sym typeface="Montserrat-SemiBold"/>
              </a:defRPr>
            </a:lvl1pPr>
          </a:lstStyle>
          <a:p>
            <a:pPr>
              <a:lnSpc>
                <a:spcPct val="120000"/>
              </a:lnSpc>
              <a:spcAft>
                <a:spcPts val="2400"/>
              </a:spcAft>
            </a:pPr>
            <a:r>
              <a:rPr lang="en-US" sz="4500" dirty="0">
                <a:solidFill>
                  <a:srgbClr val="496F63"/>
                </a:solidFill>
                <a:latin typeface="Arial" panose="020B0604020202020204" pitchFamily="34" charset="0"/>
                <a:cs typeface="Arial" panose="020B0604020202020204" pitchFamily="34" charset="0"/>
              </a:rPr>
              <a:t>Innovations are important for micro businesses to </a:t>
            </a:r>
            <a:r>
              <a:rPr lang="en-US" sz="4500" dirty="0" err="1">
                <a:solidFill>
                  <a:srgbClr val="496F63"/>
                </a:solidFill>
                <a:latin typeface="Arial" panose="020B0604020202020204" pitchFamily="34" charset="0"/>
                <a:cs typeface="Arial" panose="020B0604020202020204" pitchFamily="34" charset="0"/>
              </a:rPr>
              <a:t>emphasise</a:t>
            </a:r>
            <a:r>
              <a:rPr lang="en-US" sz="4500" dirty="0">
                <a:solidFill>
                  <a:srgbClr val="496F63"/>
                </a:solidFill>
                <a:latin typeface="Arial" panose="020B0604020202020204" pitchFamily="34" charset="0"/>
                <a:cs typeface="Arial" panose="020B0604020202020204" pitchFamily="34" charset="0"/>
              </a:rPr>
              <a:t> their major competitive advantages, such as better communication and simpler business structures that can implement new ideas faster.</a:t>
            </a:r>
          </a:p>
        </p:txBody>
      </p:sp>
      <p:sp>
        <p:nvSpPr>
          <p:cNvPr id="105" name="Shape 105"/>
          <p:cNvSpPr>
            <a:spLocks noGrp="1"/>
          </p:cNvSpPr>
          <p:nvPr>
            <p:ph type="sldNum" sz="quarter" idx="2"/>
          </p:nvPr>
        </p:nvSpPr>
        <p:spPr>
          <a:prstGeom prst="rect">
            <a:avLst/>
          </a:prstGeom>
          <a:extLst>
            <a:ext uri="{C572A759-6A51-4108-AA02-DFA0A04FC94B}">
              <ma14:wrappingTextBoxFlag xmlns="" xmlns:ma14="http://schemas.microsoft.com/office/mac/drawingml/2011/main" val="1"/>
            </a:ext>
          </a:extLst>
        </p:spPr>
        <p:txBody>
          <a:bodyPr/>
          <a:lstStyle/>
          <a:p>
            <a:fld id="{86CB4B4D-7CA3-9044-876B-883B54F8677D}" type="slidenum">
              <a:rPr/>
              <a:pPr/>
              <a:t>6</a:t>
            </a:fld>
            <a:endParaRPr/>
          </a:p>
        </p:txBody>
      </p:sp>
      <p:sp>
        <p:nvSpPr>
          <p:cNvPr id="16" name="Prostokąt 15">
            <a:extLst>
              <a:ext uri="{FF2B5EF4-FFF2-40B4-BE49-F238E27FC236}">
                <a16:creationId xmlns:a16="http://schemas.microsoft.com/office/drawing/2014/main" id="{F0577DCD-D21D-4E77-AED6-C2707B1D21C7}"/>
              </a:ext>
            </a:extLst>
          </p:cNvPr>
          <p:cNvSpPr/>
          <p:nvPr/>
        </p:nvSpPr>
        <p:spPr>
          <a:xfrm>
            <a:off x="6438350" y="12815347"/>
            <a:ext cx="8787983" cy="446276"/>
          </a:xfrm>
          <a:prstGeom prst="rect">
            <a:avLst/>
          </a:prstGeom>
        </p:spPr>
        <p:txBody>
          <a:bodyPr wrap="none">
            <a:spAutoFit/>
          </a:bodyPr>
          <a:lstStyle/>
          <a:p>
            <a:r>
              <a:rPr lang="pl-PL" dirty="0">
                <a:solidFill>
                  <a:srgbClr val="496F63"/>
                </a:solidFill>
              </a:rPr>
              <a:t>Source: https://docplayer.pl/6398247-Zarzadzanie-projektami.html</a:t>
            </a:r>
            <a:endParaRPr lang="pl-PL" sz="2400" dirty="0">
              <a:solidFill>
                <a:srgbClr val="496F63"/>
              </a:solidFill>
              <a:latin typeface="Arial" panose="020B0604020202020204" pitchFamily="34" charset="0"/>
              <a:cs typeface="Arial" panose="020B0604020202020204" pitchFamily="34" charset="0"/>
            </a:endParaRPr>
          </a:p>
        </p:txBody>
      </p:sp>
      <p:sp>
        <p:nvSpPr>
          <p:cNvPr id="5" name="Prostokąt 4">
            <a:extLst>
              <a:ext uri="{FF2B5EF4-FFF2-40B4-BE49-F238E27FC236}">
                <a16:creationId xmlns:a16="http://schemas.microsoft.com/office/drawing/2014/main" id="{D203B85F-3250-44CF-AAE1-CFCA94B8C497}"/>
              </a:ext>
            </a:extLst>
          </p:cNvPr>
          <p:cNvSpPr/>
          <p:nvPr/>
        </p:nvSpPr>
        <p:spPr>
          <a:xfrm>
            <a:off x="16813519" y="2104601"/>
            <a:ext cx="7570481" cy="5940088"/>
          </a:xfrm>
          <a:prstGeom prst="rect">
            <a:avLst/>
          </a:prstGeom>
        </p:spPr>
        <p:txBody>
          <a:bodyPr wrap="square">
            <a:spAutoFit/>
          </a:bodyPr>
          <a:lstStyle/>
          <a:p>
            <a:pPr algn="l">
              <a:spcAft>
                <a:spcPts val="2400"/>
              </a:spcAft>
            </a:pPr>
            <a:r>
              <a:rPr lang="en-US" sz="4000" b="1" dirty="0">
                <a:solidFill>
                  <a:srgbClr val="496F63"/>
                </a:solidFill>
              </a:rPr>
              <a:t>In the process approach, the </a:t>
            </a:r>
            <a:r>
              <a:rPr lang="en-US" sz="4000" b="1" dirty="0" err="1">
                <a:solidFill>
                  <a:srgbClr val="496F63"/>
                </a:solidFill>
              </a:rPr>
              <a:t>organisation</a:t>
            </a:r>
            <a:r>
              <a:rPr lang="en-US" sz="4000" b="1" dirty="0">
                <a:solidFill>
                  <a:srgbClr val="496F63"/>
                </a:solidFill>
              </a:rPr>
              <a:t> should be treated as a set of processes and described as a map of connections and process sequences</a:t>
            </a:r>
          </a:p>
          <a:p>
            <a:pPr algn="l"/>
            <a:r>
              <a:rPr lang="en-US" sz="4000" b="1" dirty="0">
                <a:solidFill>
                  <a:srgbClr val="496F63"/>
                </a:solidFill>
              </a:rPr>
              <a:t>This makes it easier to implement process innovations</a:t>
            </a:r>
            <a:endParaRPr lang="pl-PL" sz="4000" dirty="0">
              <a:solidFill>
                <a:srgbClr val="496F63"/>
              </a:solidFill>
            </a:endParaRPr>
          </a:p>
        </p:txBody>
      </p:sp>
      <p:sp>
        <p:nvSpPr>
          <p:cNvPr id="3" name="Strzałka: pięciokąt 2">
            <a:extLst>
              <a:ext uri="{FF2B5EF4-FFF2-40B4-BE49-F238E27FC236}">
                <a16:creationId xmlns:a16="http://schemas.microsoft.com/office/drawing/2014/main" id="{17F063A5-D4DB-4D44-A8FC-F1D8E33DCE6E}"/>
              </a:ext>
            </a:extLst>
          </p:cNvPr>
          <p:cNvSpPr/>
          <p:nvPr/>
        </p:nvSpPr>
        <p:spPr>
          <a:xfrm rot="16200000">
            <a:off x="7295612" y="1283274"/>
            <a:ext cx="7284216" cy="15066324"/>
          </a:xfrm>
          <a:prstGeom prst="homePlate">
            <a:avLst/>
          </a:prstGeom>
          <a:blipFill rotWithShape="1">
            <a:blip r:embed="rId4" cstate="print"/>
            <a:srcRect/>
            <a:tile tx="0" ty="0" sx="100000" sy="100000" flip="none" algn="tl"/>
          </a:blipFill>
          <a:ln w="3175" cap="flat">
            <a:noFill/>
            <a:miter lim="400000"/>
          </a:ln>
          <a:effectLst>
            <a:outerShdw blurRad="12700" dist="127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38100" tIns="38100" rIns="38100" bIns="381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pl-PL" sz="3000" b="0" i="0" u="none" strike="noStrike" cap="none" spc="0" normalizeH="0" baseline="0" dirty="0">
              <a:ln>
                <a:noFill/>
              </a:ln>
              <a:solidFill>
                <a:srgbClr val="FFFFFF"/>
              </a:solidFill>
              <a:effectLst/>
              <a:uFillTx/>
              <a:latin typeface="Helvetica Light"/>
              <a:ea typeface="Helvetica Light"/>
              <a:cs typeface="Helvetica Light"/>
              <a:sym typeface="Helvetica Light"/>
            </a:endParaRPr>
          </a:p>
        </p:txBody>
      </p:sp>
      <p:sp>
        <p:nvSpPr>
          <p:cNvPr id="34" name="Prostokąt 33">
            <a:extLst>
              <a:ext uri="{FF2B5EF4-FFF2-40B4-BE49-F238E27FC236}">
                <a16:creationId xmlns:a16="http://schemas.microsoft.com/office/drawing/2014/main" id="{419F02A2-D28E-4F10-9332-E5665184C791}"/>
              </a:ext>
            </a:extLst>
          </p:cNvPr>
          <p:cNvSpPr/>
          <p:nvPr/>
        </p:nvSpPr>
        <p:spPr>
          <a:xfrm>
            <a:off x="9847634" y="4696551"/>
            <a:ext cx="2053767" cy="400110"/>
          </a:xfrm>
          <a:prstGeom prst="rect">
            <a:avLst/>
          </a:prstGeom>
        </p:spPr>
        <p:txBody>
          <a:bodyPr wrap="none">
            <a:spAutoFit/>
          </a:bodyPr>
          <a:lstStyle/>
          <a:p>
            <a:r>
              <a:rPr lang="pl-PL" sz="2000" b="1" dirty="0">
                <a:solidFill>
                  <a:srgbClr val="496F63"/>
                </a:solidFill>
              </a:rPr>
              <a:t>MANAGEMENT</a:t>
            </a:r>
            <a:endParaRPr lang="pl-PL" sz="2000" dirty="0">
              <a:solidFill>
                <a:srgbClr val="496F63"/>
              </a:solidFill>
            </a:endParaRPr>
          </a:p>
        </p:txBody>
      </p:sp>
      <p:grpSp>
        <p:nvGrpSpPr>
          <p:cNvPr id="4" name="Group 3"/>
          <p:cNvGrpSpPr/>
          <p:nvPr/>
        </p:nvGrpSpPr>
        <p:grpSpPr>
          <a:xfrm>
            <a:off x="2072640" y="10308239"/>
            <a:ext cx="17922240" cy="1524000"/>
            <a:chOff x="2072640" y="10308239"/>
            <a:chExt cx="17922240" cy="1524000"/>
          </a:xfrm>
        </p:grpSpPr>
        <p:sp>
          <p:nvSpPr>
            <p:cNvPr id="6" name="Strzałka: pagon 5">
              <a:extLst>
                <a:ext uri="{FF2B5EF4-FFF2-40B4-BE49-F238E27FC236}">
                  <a16:creationId xmlns:a16="http://schemas.microsoft.com/office/drawing/2014/main" id="{4E234400-C520-40AE-BE7D-FD5E5AAF174B}"/>
                </a:ext>
              </a:extLst>
            </p:cNvPr>
            <p:cNvSpPr/>
            <p:nvPr/>
          </p:nvSpPr>
          <p:spPr>
            <a:xfrm>
              <a:off x="2072640" y="10308239"/>
              <a:ext cx="17922240" cy="1524000"/>
            </a:xfrm>
            <a:prstGeom prst="chevron">
              <a:avLst/>
            </a:prstGeom>
            <a:solidFill>
              <a:srgbClr val="FFC000"/>
            </a:solidFill>
            <a:ln w="3175" cap="flat">
              <a:noFill/>
              <a:miter lim="400000"/>
            </a:ln>
            <a:effectLst>
              <a:outerShdw blurRad="12700" dist="127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38100" tIns="38100" rIns="38100" bIns="381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pl-PL" sz="3000" b="0" i="0" u="none" strike="noStrike" cap="none" spc="0" normalizeH="0" baseline="0" dirty="0">
                <a:ln>
                  <a:noFill/>
                </a:ln>
                <a:solidFill>
                  <a:srgbClr val="FFFFFF"/>
                </a:solidFill>
                <a:effectLst/>
                <a:uFillTx/>
                <a:latin typeface="Helvetica Light"/>
                <a:ea typeface="Helvetica Light"/>
                <a:cs typeface="Helvetica Light"/>
                <a:sym typeface="Helvetica Light"/>
              </a:endParaRPr>
            </a:p>
          </p:txBody>
        </p:sp>
        <p:cxnSp>
          <p:nvCxnSpPr>
            <p:cNvPr id="10" name="Łącznik prosty ze strzałką 9">
              <a:extLst>
                <a:ext uri="{FF2B5EF4-FFF2-40B4-BE49-F238E27FC236}">
                  <a16:creationId xmlns:a16="http://schemas.microsoft.com/office/drawing/2014/main" id="{961B495E-B1F8-419F-B812-E8F0CE929DB6}"/>
                </a:ext>
              </a:extLst>
            </p:cNvPr>
            <p:cNvCxnSpPr>
              <a:cxnSpLocks/>
              <a:stCxn id="6" idx="1"/>
              <a:endCxn id="7" idx="1"/>
            </p:cNvCxnSpPr>
            <p:nvPr/>
          </p:nvCxnSpPr>
          <p:spPr>
            <a:xfrm>
              <a:off x="2834640" y="11070239"/>
              <a:ext cx="1676400" cy="9241"/>
            </a:xfrm>
            <a:prstGeom prst="straightConnector1">
              <a:avLst/>
            </a:prstGeom>
            <a:ln>
              <a:tailEnd type="triangle"/>
            </a:ln>
          </p:spPr>
          <p:style>
            <a:lnRef idx="3">
              <a:schemeClr val="accent2"/>
            </a:lnRef>
            <a:fillRef idx="0">
              <a:schemeClr val="accent2"/>
            </a:fillRef>
            <a:effectRef idx="2">
              <a:schemeClr val="accent2"/>
            </a:effectRef>
            <a:fontRef idx="minor">
              <a:schemeClr val="tx1"/>
            </a:fontRef>
          </p:style>
        </p:cxnSp>
        <p:cxnSp>
          <p:nvCxnSpPr>
            <p:cNvPr id="23" name="Łącznik prosty ze strzałką 22">
              <a:extLst>
                <a:ext uri="{FF2B5EF4-FFF2-40B4-BE49-F238E27FC236}">
                  <a16:creationId xmlns:a16="http://schemas.microsoft.com/office/drawing/2014/main" id="{2649995F-0EA3-4454-9868-338E6F662792}"/>
                </a:ext>
              </a:extLst>
            </p:cNvPr>
            <p:cNvCxnSpPr>
              <a:stCxn id="7" idx="3"/>
              <a:endCxn id="15" idx="1"/>
            </p:cNvCxnSpPr>
            <p:nvPr/>
          </p:nvCxnSpPr>
          <p:spPr>
            <a:xfrm>
              <a:off x="5577840" y="11079480"/>
              <a:ext cx="573083" cy="0"/>
            </a:xfrm>
            <a:prstGeom prst="straightConnector1">
              <a:avLst/>
            </a:prstGeom>
            <a:ln>
              <a:tailEnd type="triangle"/>
            </a:ln>
          </p:spPr>
          <p:style>
            <a:lnRef idx="3">
              <a:schemeClr val="accent2"/>
            </a:lnRef>
            <a:fillRef idx="0">
              <a:schemeClr val="accent2"/>
            </a:fillRef>
            <a:effectRef idx="2">
              <a:schemeClr val="accent2"/>
            </a:effectRef>
            <a:fontRef idx="minor">
              <a:schemeClr val="tx1"/>
            </a:fontRef>
          </p:style>
        </p:cxnSp>
        <p:cxnSp>
          <p:nvCxnSpPr>
            <p:cNvPr id="25" name="Łącznik prosty ze strzałką 24">
              <a:extLst>
                <a:ext uri="{FF2B5EF4-FFF2-40B4-BE49-F238E27FC236}">
                  <a16:creationId xmlns:a16="http://schemas.microsoft.com/office/drawing/2014/main" id="{3E744F1B-E4E7-4635-AEFF-041AC41DCF15}"/>
                </a:ext>
              </a:extLst>
            </p:cNvPr>
            <p:cNvCxnSpPr/>
            <p:nvPr/>
          </p:nvCxnSpPr>
          <p:spPr>
            <a:xfrm>
              <a:off x="7217723" y="11066523"/>
              <a:ext cx="573083" cy="28122"/>
            </a:xfrm>
            <a:prstGeom prst="straightConnector1">
              <a:avLst/>
            </a:prstGeom>
            <a:ln>
              <a:tailEnd type="triangle"/>
            </a:ln>
          </p:spPr>
          <p:style>
            <a:lnRef idx="3">
              <a:schemeClr val="accent2"/>
            </a:lnRef>
            <a:fillRef idx="0">
              <a:schemeClr val="accent2"/>
            </a:fillRef>
            <a:effectRef idx="2">
              <a:schemeClr val="accent2"/>
            </a:effectRef>
            <a:fontRef idx="minor">
              <a:schemeClr val="tx1"/>
            </a:fontRef>
          </p:style>
        </p:cxnSp>
        <p:cxnSp>
          <p:nvCxnSpPr>
            <p:cNvPr id="98" name="Łącznik prosty ze strzałką 97">
              <a:extLst>
                <a:ext uri="{FF2B5EF4-FFF2-40B4-BE49-F238E27FC236}">
                  <a16:creationId xmlns:a16="http://schemas.microsoft.com/office/drawing/2014/main" id="{085A6A71-A872-443A-AB12-146F61DC548F}"/>
                </a:ext>
              </a:extLst>
            </p:cNvPr>
            <p:cNvCxnSpPr>
              <a:stCxn id="17" idx="3"/>
              <a:endCxn id="18" idx="1"/>
            </p:cNvCxnSpPr>
            <p:nvPr/>
          </p:nvCxnSpPr>
          <p:spPr>
            <a:xfrm>
              <a:off x="8824688" y="11094645"/>
              <a:ext cx="606001" cy="0"/>
            </a:xfrm>
            <a:prstGeom prst="straightConnector1">
              <a:avLst/>
            </a:prstGeom>
            <a:ln>
              <a:tailEnd type="triangle"/>
            </a:ln>
          </p:spPr>
          <p:style>
            <a:lnRef idx="3">
              <a:schemeClr val="accent2"/>
            </a:lnRef>
            <a:fillRef idx="0">
              <a:schemeClr val="accent2"/>
            </a:fillRef>
            <a:effectRef idx="2">
              <a:schemeClr val="accent2"/>
            </a:effectRef>
            <a:fontRef idx="minor">
              <a:schemeClr val="tx1"/>
            </a:fontRef>
          </p:style>
        </p:cxnSp>
        <p:cxnSp>
          <p:nvCxnSpPr>
            <p:cNvPr id="100" name="Łącznik prosty ze strzałką 99">
              <a:extLst>
                <a:ext uri="{FF2B5EF4-FFF2-40B4-BE49-F238E27FC236}">
                  <a16:creationId xmlns:a16="http://schemas.microsoft.com/office/drawing/2014/main" id="{E6EF7C2F-5003-4076-AB77-9D39A53D96BA}"/>
                </a:ext>
              </a:extLst>
            </p:cNvPr>
            <p:cNvCxnSpPr>
              <a:stCxn id="18" idx="3"/>
              <a:endCxn id="19" idx="1"/>
            </p:cNvCxnSpPr>
            <p:nvPr/>
          </p:nvCxnSpPr>
          <p:spPr>
            <a:xfrm flipV="1">
              <a:off x="10497489" y="11083896"/>
              <a:ext cx="577685" cy="10749"/>
            </a:xfrm>
            <a:prstGeom prst="straightConnector1">
              <a:avLst/>
            </a:prstGeom>
            <a:ln>
              <a:tailEnd type="triangle"/>
            </a:ln>
          </p:spPr>
          <p:style>
            <a:lnRef idx="3">
              <a:schemeClr val="accent2"/>
            </a:lnRef>
            <a:fillRef idx="0">
              <a:schemeClr val="accent2"/>
            </a:fillRef>
            <a:effectRef idx="2">
              <a:schemeClr val="accent2"/>
            </a:effectRef>
            <a:fontRef idx="minor">
              <a:schemeClr val="tx1"/>
            </a:fontRef>
          </p:style>
        </p:cxnSp>
        <p:cxnSp>
          <p:nvCxnSpPr>
            <p:cNvPr id="102" name="Łącznik prosty ze strzałką 101">
              <a:extLst>
                <a:ext uri="{FF2B5EF4-FFF2-40B4-BE49-F238E27FC236}">
                  <a16:creationId xmlns:a16="http://schemas.microsoft.com/office/drawing/2014/main" id="{D1C80CCE-7003-4F41-9EB6-A72F487352DA}"/>
                </a:ext>
              </a:extLst>
            </p:cNvPr>
            <p:cNvCxnSpPr>
              <a:stCxn id="19" idx="3"/>
              <a:endCxn id="20" idx="1"/>
            </p:cNvCxnSpPr>
            <p:nvPr/>
          </p:nvCxnSpPr>
          <p:spPr>
            <a:xfrm>
              <a:off x="12141974" y="11083896"/>
              <a:ext cx="530174" cy="0"/>
            </a:xfrm>
            <a:prstGeom prst="straightConnector1">
              <a:avLst/>
            </a:prstGeom>
            <a:ln>
              <a:tailEnd type="triangle"/>
            </a:ln>
          </p:spPr>
          <p:style>
            <a:lnRef idx="3">
              <a:schemeClr val="accent2"/>
            </a:lnRef>
            <a:fillRef idx="0">
              <a:schemeClr val="accent2"/>
            </a:fillRef>
            <a:effectRef idx="2">
              <a:schemeClr val="accent2"/>
            </a:effectRef>
            <a:fontRef idx="minor">
              <a:schemeClr val="tx1"/>
            </a:fontRef>
          </p:style>
        </p:cxnSp>
        <p:cxnSp>
          <p:nvCxnSpPr>
            <p:cNvPr id="108" name="Łącznik prosty ze strzałką 107">
              <a:extLst>
                <a:ext uri="{FF2B5EF4-FFF2-40B4-BE49-F238E27FC236}">
                  <a16:creationId xmlns:a16="http://schemas.microsoft.com/office/drawing/2014/main" id="{8FCB2415-F611-4F52-948B-B36A1CD43AD6}"/>
                </a:ext>
              </a:extLst>
            </p:cNvPr>
            <p:cNvCxnSpPr>
              <a:stCxn id="20" idx="3"/>
              <a:endCxn id="21" idx="1"/>
            </p:cNvCxnSpPr>
            <p:nvPr/>
          </p:nvCxnSpPr>
          <p:spPr>
            <a:xfrm>
              <a:off x="13738948" y="11083896"/>
              <a:ext cx="569917" cy="0"/>
            </a:xfrm>
            <a:prstGeom prst="straightConnector1">
              <a:avLst/>
            </a:prstGeom>
            <a:ln>
              <a:tailEnd type="triangle"/>
            </a:ln>
          </p:spPr>
          <p:style>
            <a:lnRef idx="3">
              <a:schemeClr val="accent2"/>
            </a:lnRef>
            <a:fillRef idx="0">
              <a:schemeClr val="accent2"/>
            </a:fillRef>
            <a:effectRef idx="2">
              <a:schemeClr val="accent2"/>
            </a:effectRef>
            <a:fontRef idx="minor">
              <a:schemeClr val="tx1"/>
            </a:fontRef>
          </p:style>
        </p:cxnSp>
        <p:cxnSp>
          <p:nvCxnSpPr>
            <p:cNvPr id="114" name="Łącznik prosty ze strzałką 113">
              <a:extLst>
                <a:ext uri="{FF2B5EF4-FFF2-40B4-BE49-F238E27FC236}">
                  <a16:creationId xmlns:a16="http://schemas.microsoft.com/office/drawing/2014/main" id="{F967D6D1-42CA-4C7B-8264-8D7A850E7E6F}"/>
                </a:ext>
              </a:extLst>
            </p:cNvPr>
            <p:cNvCxnSpPr>
              <a:stCxn id="21" idx="3"/>
              <a:endCxn id="22" idx="1"/>
            </p:cNvCxnSpPr>
            <p:nvPr/>
          </p:nvCxnSpPr>
          <p:spPr>
            <a:xfrm flipV="1">
              <a:off x="15375665" y="11053566"/>
              <a:ext cx="501365" cy="30330"/>
            </a:xfrm>
            <a:prstGeom prst="straightConnector1">
              <a:avLst/>
            </a:prstGeom>
            <a:ln>
              <a:tailEnd type="triangle"/>
            </a:ln>
          </p:spPr>
          <p:style>
            <a:lnRef idx="3">
              <a:schemeClr val="accent2"/>
            </a:lnRef>
            <a:fillRef idx="0">
              <a:schemeClr val="accent2"/>
            </a:fillRef>
            <a:effectRef idx="2">
              <a:schemeClr val="accent2"/>
            </a:effectRef>
            <a:fontRef idx="minor">
              <a:schemeClr val="tx1"/>
            </a:fontRef>
          </p:style>
        </p:cxnSp>
        <p:cxnSp>
          <p:nvCxnSpPr>
            <p:cNvPr id="117" name="Łącznik prosty ze strzałką 116">
              <a:extLst>
                <a:ext uri="{FF2B5EF4-FFF2-40B4-BE49-F238E27FC236}">
                  <a16:creationId xmlns:a16="http://schemas.microsoft.com/office/drawing/2014/main" id="{5A7366FC-9ADE-4CB0-A52A-BEC35F153007}"/>
                </a:ext>
              </a:extLst>
            </p:cNvPr>
            <p:cNvCxnSpPr>
              <a:stCxn id="22" idx="3"/>
            </p:cNvCxnSpPr>
            <p:nvPr/>
          </p:nvCxnSpPr>
          <p:spPr>
            <a:xfrm>
              <a:off x="16943830" y="11053566"/>
              <a:ext cx="3051050" cy="0"/>
            </a:xfrm>
            <a:prstGeom prst="straightConnector1">
              <a:avLst/>
            </a:prstGeom>
            <a:ln>
              <a:tailEnd type="triangle"/>
            </a:ln>
          </p:spPr>
          <p:style>
            <a:lnRef idx="3">
              <a:schemeClr val="accent2"/>
            </a:lnRef>
            <a:fillRef idx="0">
              <a:schemeClr val="accent2"/>
            </a:fillRef>
            <a:effectRef idx="2">
              <a:schemeClr val="accent2"/>
            </a:effectRef>
            <a:fontRef idx="minor">
              <a:schemeClr val="tx1"/>
            </a:fontRef>
          </p:style>
        </p:cxnSp>
      </p:grpSp>
      <p:sp>
        <p:nvSpPr>
          <p:cNvPr id="70" name="Prostokąt 69">
            <a:extLst>
              <a:ext uri="{FF2B5EF4-FFF2-40B4-BE49-F238E27FC236}">
                <a16:creationId xmlns:a16="http://schemas.microsoft.com/office/drawing/2014/main" id="{23E4F330-3215-4ECC-B312-75282184D397}"/>
              </a:ext>
            </a:extLst>
          </p:cNvPr>
          <p:cNvSpPr/>
          <p:nvPr/>
        </p:nvSpPr>
        <p:spPr>
          <a:xfrm>
            <a:off x="2655489" y="10389969"/>
            <a:ext cx="1784463" cy="400110"/>
          </a:xfrm>
          <a:prstGeom prst="rect">
            <a:avLst/>
          </a:prstGeom>
        </p:spPr>
        <p:txBody>
          <a:bodyPr wrap="none">
            <a:spAutoFit/>
          </a:bodyPr>
          <a:lstStyle/>
          <a:p>
            <a:r>
              <a:rPr lang="pl-PL" sz="2000" b="1" dirty="0">
                <a:solidFill>
                  <a:srgbClr val="496F63"/>
                </a:solidFill>
              </a:rPr>
              <a:t>PROCESSES</a:t>
            </a:r>
            <a:endParaRPr lang="pl-PL" sz="2000" dirty="0">
              <a:solidFill>
                <a:srgbClr val="496F63"/>
              </a:solidFill>
            </a:endParaRPr>
          </a:p>
        </p:txBody>
      </p:sp>
      <p:sp>
        <p:nvSpPr>
          <p:cNvPr id="128" name="Prostokąt 127">
            <a:extLst>
              <a:ext uri="{FF2B5EF4-FFF2-40B4-BE49-F238E27FC236}">
                <a16:creationId xmlns:a16="http://schemas.microsoft.com/office/drawing/2014/main" id="{4FF55DED-6E3D-414B-8A59-664C1B0E6081}"/>
              </a:ext>
            </a:extLst>
          </p:cNvPr>
          <p:cNvSpPr/>
          <p:nvPr/>
        </p:nvSpPr>
        <p:spPr>
          <a:xfrm>
            <a:off x="20130419" y="10853511"/>
            <a:ext cx="1826141" cy="400110"/>
          </a:xfrm>
          <a:prstGeom prst="rect">
            <a:avLst/>
          </a:prstGeom>
        </p:spPr>
        <p:txBody>
          <a:bodyPr wrap="none">
            <a:spAutoFit/>
          </a:bodyPr>
          <a:lstStyle/>
          <a:p>
            <a:r>
              <a:rPr lang="pl-PL" sz="2000" b="1" dirty="0">
                <a:solidFill>
                  <a:srgbClr val="496F63"/>
                </a:solidFill>
              </a:rPr>
              <a:t>CUSTOMERS</a:t>
            </a:r>
            <a:endParaRPr lang="pl-PL" sz="2000" dirty="0">
              <a:solidFill>
                <a:srgbClr val="496F63"/>
              </a:solidFill>
            </a:endParaRPr>
          </a:p>
        </p:txBody>
      </p:sp>
      <p:grpSp>
        <p:nvGrpSpPr>
          <p:cNvPr id="9" name="Group 8"/>
          <p:cNvGrpSpPr/>
          <p:nvPr/>
        </p:nvGrpSpPr>
        <p:grpSpPr>
          <a:xfrm>
            <a:off x="5044440" y="7272099"/>
            <a:ext cx="11365990" cy="3350106"/>
            <a:chOff x="5044440" y="7272099"/>
            <a:chExt cx="11365990" cy="3350106"/>
          </a:xfrm>
        </p:grpSpPr>
        <p:cxnSp>
          <p:nvCxnSpPr>
            <p:cNvPr id="122" name="Łącznik prosty 121">
              <a:extLst>
                <a:ext uri="{FF2B5EF4-FFF2-40B4-BE49-F238E27FC236}">
                  <a16:creationId xmlns:a16="http://schemas.microsoft.com/office/drawing/2014/main" id="{F6D880D0-413D-4B52-8170-7C2AD74A873E}"/>
                </a:ext>
              </a:extLst>
            </p:cNvPr>
            <p:cNvCxnSpPr/>
            <p:nvPr/>
          </p:nvCxnSpPr>
          <p:spPr>
            <a:xfrm>
              <a:off x="10874518" y="7272099"/>
              <a:ext cx="0" cy="462152"/>
            </a:xfrm>
            <a:prstGeom prst="line">
              <a:avLst/>
            </a:prstGeom>
            <a:noFill/>
            <a:ln w="12700" cap="flat">
              <a:solidFill>
                <a:srgbClr val="000000"/>
              </a:solidFill>
              <a:prstDash val="solid"/>
              <a:miter lim="400000"/>
            </a:ln>
            <a:effectLst/>
            <a:sp3d/>
          </p:spPr>
          <p:style>
            <a:lnRef idx="0">
              <a:scrgbClr r="0" g="0" b="0"/>
            </a:lnRef>
            <a:fillRef idx="0">
              <a:scrgbClr r="0" g="0" b="0"/>
            </a:fillRef>
            <a:effectRef idx="0">
              <a:scrgbClr r="0" g="0" b="0"/>
            </a:effectRef>
            <a:fontRef idx="none"/>
          </p:style>
        </p:cxnSp>
        <p:cxnSp>
          <p:nvCxnSpPr>
            <p:cNvPr id="124" name="Łącznik prosty 123">
              <a:extLst>
                <a:ext uri="{FF2B5EF4-FFF2-40B4-BE49-F238E27FC236}">
                  <a16:creationId xmlns:a16="http://schemas.microsoft.com/office/drawing/2014/main" id="{F8FD1AC4-D744-491C-9055-A0A3F153897D}"/>
                </a:ext>
              </a:extLst>
            </p:cNvPr>
            <p:cNvCxnSpPr>
              <a:cxnSpLocks/>
            </p:cNvCxnSpPr>
            <p:nvPr/>
          </p:nvCxnSpPr>
          <p:spPr>
            <a:xfrm>
              <a:off x="7504264" y="7734251"/>
              <a:ext cx="6569151" cy="0"/>
            </a:xfrm>
            <a:prstGeom prst="line">
              <a:avLst/>
            </a:prstGeom>
            <a:noFill/>
            <a:ln w="12700" cap="flat">
              <a:solidFill>
                <a:srgbClr val="000000"/>
              </a:solidFill>
              <a:prstDash val="solid"/>
              <a:miter lim="400000"/>
            </a:ln>
            <a:effectLst/>
            <a:sp3d/>
          </p:spPr>
          <p:style>
            <a:lnRef idx="0">
              <a:scrgbClr r="0" g="0" b="0"/>
            </a:lnRef>
            <a:fillRef idx="0">
              <a:scrgbClr r="0" g="0" b="0"/>
            </a:fillRef>
            <a:effectRef idx="0">
              <a:scrgbClr r="0" g="0" b="0"/>
            </a:effectRef>
            <a:fontRef idx="none"/>
          </p:style>
        </p:cxnSp>
        <p:cxnSp>
          <p:nvCxnSpPr>
            <p:cNvPr id="127" name="Łącznik prosty 126">
              <a:extLst>
                <a:ext uri="{FF2B5EF4-FFF2-40B4-BE49-F238E27FC236}">
                  <a16:creationId xmlns:a16="http://schemas.microsoft.com/office/drawing/2014/main" id="{8B98671F-9D29-45BB-B39E-8BE2D55996A9}"/>
                </a:ext>
              </a:extLst>
            </p:cNvPr>
            <p:cNvCxnSpPr>
              <a:endCxn id="56" idx="0"/>
            </p:cNvCxnSpPr>
            <p:nvPr/>
          </p:nvCxnSpPr>
          <p:spPr>
            <a:xfrm>
              <a:off x="7504264" y="7734251"/>
              <a:ext cx="17148" cy="271391"/>
            </a:xfrm>
            <a:prstGeom prst="line">
              <a:avLst/>
            </a:prstGeom>
            <a:noFill/>
            <a:ln w="12700" cap="flat">
              <a:solidFill>
                <a:srgbClr val="000000"/>
              </a:solidFill>
              <a:prstDash val="solid"/>
              <a:miter lim="400000"/>
            </a:ln>
            <a:effectLst/>
            <a:sp3d/>
          </p:spPr>
          <p:style>
            <a:lnRef idx="0">
              <a:scrgbClr r="0" g="0" b="0"/>
            </a:lnRef>
            <a:fillRef idx="0">
              <a:scrgbClr r="0" g="0" b="0"/>
            </a:fillRef>
            <a:effectRef idx="0">
              <a:scrgbClr r="0" g="0" b="0"/>
            </a:effectRef>
            <a:fontRef idx="none"/>
          </p:style>
        </p:cxnSp>
        <p:cxnSp>
          <p:nvCxnSpPr>
            <p:cNvPr id="36" name="Łącznik prosty 35">
              <a:extLst>
                <a:ext uri="{FF2B5EF4-FFF2-40B4-BE49-F238E27FC236}">
                  <a16:creationId xmlns:a16="http://schemas.microsoft.com/office/drawing/2014/main" id="{30A18AEC-F603-4807-A82E-5690B7C1BF69}"/>
                </a:ext>
              </a:extLst>
            </p:cNvPr>
            <p:cNvCxnSpPr>
              <a:cxnSpLocks/>
              <a:stCxn id="56" idx="2"/>
            </p:cNvCxnSpPr>
            <p:nvPr/>
          </p:nvCxnSpPr>
          <p:spPr>
            <a:xfrm>
              <a:off x="7521412" y="9087825"/>
              <a:ext cx="0" cy="360975"/>
            </a:xfrm>
            <a:prstGeom prst="line">
              <a:avLst/>
            </a:prstGeom>
            <a:noFill/>
            <a:ln w="12700" cap="flat">
              <a:solidFill>
                <a:srgbClr val="000000"/>
              </a:solidFill>
              <a:prstDash val="solid"/>
              <a:miter lim="400000"/>
            </a:ln>
            <a:effectLst/>
            <a:sp3d/>
          </p:spPr>
          <p:style>
            <a:lnRef idx="0">
              <a:scrgbClr r="0" g="0" b="0"/>
            </a:lnRef>
            <a:fillRef idx="0">
              <a:scrgbClr r="0" g="0" b="0"/>
            </a:fillRef>
            <a:effectRef idx="0">
              <a:scrgbClr r="0" g="0" b="0"/>
            </a:effectRef>
            <a:fontRef idx="none"/>
          </p:style>
        </p:cxnSp>
        <p:cxnSp>
          <p:nvCxnSpPr>
            <p:cNvPr id="76" name="Łącznik prosty 75">
              <a:extLst>
                <a:ext uri="{FF2B5EF4-FFF2-40B4-BE49-F238E27FC236}">
                  <a16:creationId xmlns:a16="http://schemas.microsoft.com/office/drawing/2014/main" id="{9B7A0462-0776-446F-AD0D-15910DC9B0B0}"/>
                </a:ext>
              </a:extLst>
            </p:cNvPr>
            <p:cNvCxnSpPr>
              <a:cxnSpLocks/>
            </p:cNvCxnSpPr>
            <p:nvPr/>
          </p:nvCxnSpPr>
          <p:spPr>
            <a:xfrm>
              <a:off x="14073413" y="9087825"/>
              <a:ext cx="0" cy="360975"/>
            </a:xfrm>
            <a:prstGeom prst="line">
              <a:avLst/>
            </a:prstGeom>
            <a:noFill/>
            <a:ln w="12700" cap="flat">
              <a:solidFill>
                <a:srgbClr val="000000"/>
              </a:solidFill>
              <a:prstDash val="solid"/>
              <a:miter lim="400000"/>
            </a:ln>
            <a:effectLst/>
            <a:sp3d/>
          </p:spPr>
          <p:style>
            <a:lnRef idx="0">
              <a:scrgbClr r="0" g="0" b="0"/>
            </a:lnRef>
            <a:fillRef idx="0">
              <a:scrgbClr r="0" g="0" b="0"/>
            </a:fillRef>
            <a:effectRef idx="0">
              <a:scrgbClr r="0" g="0" b="0"/>
            </a:effectRef>
            <a:fontRef idx="none"/>
          </p:style>
        </p:cxnSp>
        <p:cxnSp>
          <p:nvCxnSpPr>
            <p:cNvPr id="42" name="Łącznik prosty 41">
              <a:extLst>
                <a:ext uri="{FF2B5EF4-FFF2-40B4-BE49-F238E27FC236}">
                  <a16:creationId xmlns:a16="http://schemas.microsoft.com/office/drawing/2014/main" id="{895049C7-03BB-4ACE-9AAA-84AF3E61D28B}"/>
                </a:ext>
              </a:extLst>
            </p:cNvPr>
            <p:cNvCxnSpPr>
              <a:cxnSpLocks/>
            </p:cNvCxnSpPr>
            <p:nvPr/>
          </p:nvCxnSpPr>
          <p:spPr>
            <a:xfrm>
              <a:off x="5044440" y="9448800"/>
              <a:ext cx="4803194" cy="0"/>
            </a:xfrm>
            <a:prstGeom prst="line">
              <a:avLst/>
            </a:prstGeom>
            <a:noFill/>
            <a:ln w="12700" cap="flat">
              <a:solidFill>
                <a:srgbClr val="000000"/>
              </a:solidFill>
              <a:prstDash val="solid"/>
              <a:miter lim="400000"/>
            </a:ln>
            <a:effectLst/>
            <a:sp3d/>
          </p:spPr>
          <p:style>
            <a:lnRef idx="0">
              <a:scrgbClr r="0" g="0" b="0"/>
            </a:lnRef>
            <a:fillRef idx="0">
              <a:scrgbClr r="0" g="0" b="0"/>
            </a:fillRef>
            <a:effectRef idx="0">
              <a:scrgbClr r="0" g="0" b="0"/>
            </a:effectRef>
            <a:fontRef idx="none"/>
          </p:style>
        </p:cxnSp>
        <p:cxnSp>
          <p:nvCxnSpPr>
            <p:cNvPr id="83" name="Łącznik prosty 82">
              <a:extLst>
                <a:ext uri="{FF2B5EF4-FFF2-40B4-BE49-F238E27FC236}">
                  <a16:creationId xmlns:a16="http://schemas.microsoft.com/office/drawing/2014/main" id="{9B210404-CA15-45F5-B6CD-3D3850B2561B}"/>
                </a:ext>
              </a:extLst>
            </p:cNvPr>
            <p:cNvCxnSpPr>
              <a:cxnSpLocks/>
            </p:cNvCxnSpPr>
            <p:nvPr/>
          </p:nvCxnSpPr>
          <p:spPr>
            <a:xfrm>
              <a:off x="11608574" y="9448800"/>
              <a:ext cx="4801856" cy="0"/>
            </a:xfrm>
            <a:prstGeom prst="line">
              <a:avLst/>
            </a:prstGeom>
            <a:noFill/>
            <a:ln w="12700" cap="flat">
              <a:solidFill>
                <a:srgbClr val="000000"/>
              </a:solidFill>
              <a:prstDash val="solid"/>
              <a:miter lim="400000"/>
            </a:ln>
            <a:effectLst/>
            <a:sp3d/>
          </p:spPr>
          <p:style>
            <a:lnRef idx="0">
              <a:scrgbClr r="0" g="0" b="0"/>
            </a:lnRef>
            <a:fillRef idx="0">
              <a:scrgbClr r="0" g="0" b="0"/>
            </a:fillRef>
            <a:effectRef idx="0">
              <a:scrgbClr r="0" g="0" b="0"/>
            </a:effectRef>
            <a:fontRef idx="none"/>
          </p:style>
        </p:cxnSp>
        <p:cxnSp>
          <p:nvCxnSpPr>
            <p:cNvPr id="44" name="Łącznik prosty 43">
              <a:extLst>
                <a:ext uri="{FF2B5EF4-FFF2-40B4-BE49-F238E27FC236}">
                  <a16:creationId xmlns:a16="http://schemas.microsoft.com/office/drawing/2014/main" id="{41BD977B-052F-4AE8-8DE7-BC55E2F27EC5}"/>
                </a:ext>
              </a:extLst>
            </p:cNvPr>
            <p:cNvCxnSpPr>
              <a:endCxn id="7" idx="0"/>
            </p:cNvCxnSpPr>
            <p:nvPr/>
          </p:nvCxnSpPr>
          <p:spPr>
            <a:xfrm>
              <a:off x="5044440" y="9448800"/>
              <a:ext cx="0" cy="1158240"/>
            </a:xfrm>
            <a:prstGeom prst="line">
              <a:avLst/>
            </a:prstGeom>
            <a:noFill/>
            <a:ln w="12700" cap="flat">
              <a:solidFill>
                <a:srgbClr val="000000"/>
              </a:solidFill>
              <a:prstDash val="solid"/>
              <a:miter lim="400000"/>
            </a:ln>
            <a:effectLst/>
            <a:sp3d/>
          </p:spPr>
          <p:style>
            <a:lnRef idx="0">
              <a:scrgbClr r="0" g="0" b="0"/>
            </a:lnRef>
            <a:fillRef idx="0">
              <a:scrgbClr r="0" g="0" b="0"/>
            </a:fillRef>
            <a:effectRef idx="0">
              <a:scrgbClr r="0" g="0" b="0"/>
            </a:effectRef>
            <a:fontRef idx="none"/>
          </p:style>
        </p:cxnSp>
        <p:cxnSp>
          <p:nvCxnSpPr>
            <p:cNvPr id="46" name="Łącznik prosty 45">
              <a:extLst>
                <a:ext uri="{FF2B5EF4-FFF2-40B4-BE49-F238E27FC236}">
                  <a16:creationId xmlns:a16="http://schemas.microsoft.com/office/drawing/2014/main" id="{D0679C48-93CF-4E27-AFA1-B5B3EBBE6785}"/>
                </a:ext>
              </a:extLst>
            </p:cNvPr>
            <p:cNvCxnSpPr>
              <a:endCxn id="15" idx="0"/>
            </p:cNvCxnSpPr>
            <p:nvPr/>
          </p:nvCxnSpPr>
          <p:spPr>
            <a:xfrm>
              <a:off x="6684323" y="9448800"/>
              <a:ext cx="0" cy="1158240"/>
            </a:xfrm>
            <a:prstGeom prst="line">
              <a:avLst/>
            </a:prstGeom>
            <a:noFill/>
            <a:ln w="12700" cap="flat">
              <a:solidFill>
                <a:srgbClr val="000000"/>
              </a:solidFill>
              <a:prstDash val="solid"/>
              <a:miter lim="400000"/>
            </a:ln>
            <a:effectLst/>
            <a:sp3d/>
          </p:spPr>
          <p:style>
            <a:lnRef idx="0">
              <a:scrgbClr r="0" g="0" b="0"/>
            </a:lnRef>
            <a:fillRef idx="0">
              <a:scrgbClr r="0" g="0" b="0"/>
            </a:fillRef>
            <a:effectRef idx="0">
              <a:scrgbClr r="0" g="0" b="0"/>
            </a:effectRef>
            <a:fontRef idx="none"/>
          </p:style>
        </p:cxnSp>
        <p:cxnSp>
          <p:nvCxnSpPr>
            <p:cNvPr id="48" name="Łącznik prosty 47">
              <a:extLst>
                <a:ext uri="{FF2B5EF4-FFF2-40B4-BE49-F238E27FC236}">
                  <a16:creationId xmlns:a16="http://schemas.microsoft.com/office/drawing/2014/main" id="{1DF8471A-EC13-4C40-8A6B-1E9CDBD5D457}"/>
                </a:ext>
              </a:extLst>
            </p:cNvPr>
            <p:cNvCxnSpPr>
              <a:stCxn id="17" idx="0"/>
            </p:cNvCxnSpPr>
            <p:nvPr/>
          </p:nvCxnSpPr>
          <p:spPr>
            <a:xfrm flipV="1">
              <a:off x="8291288" y="9448800"/>
              <a:ext cx="0" cy="1173405"/>
            </a:xfrm>
            <a:prstGeom prst="line">
              <a:avLst/>
            </a:prstGeom>
            <a:noFill/>
            <a:ln w="12700" cap="flat">
              <a:solidFill>
                <a:srgbClr val="000000"/>
              </a:solidFill>
              <a:prstDash val="solid"/>
              <a:miter lim="400000"/>
            </a:ln>
            <a:effectLst/>
            <a:sp3d/>
          </p:spPr>
          <p:style>
            <a:lnRef idx="0">
              <a:scrgbClr r="0" g="0" b="0"/>
            </a:lnRef>
            <a:fillRef idx="0">
              <a:scrgbClr r="0" g="0" b="0"/>
            </a:fillRef>
            <a:effectRef idx="0">
              <a:scrgbClr r="0" g="0" b="0"/>
            </a:effectRef>
            <a:fontRef idx="none"/>
          </p:style>
        </p:cxnSp>
        <p:cxnSp>
          <p:nvCxnSpPr>
            <p:cNvPr id="50" name="Łącznik prosty 49">
              <a:extLst>
                <a:ext uri="{FF2B5EF4-FFF2-40B4-BE49-F238E27FC236}">
                  <a16:creationId xmlns:a16="http://schemas.microsoft.com/office/drawing/2014/main" id="{D3A19E45-7489-4B9B-A0FA-5EBDE1A2E9B7}"/>
                </a:ext>
              </a:extLst>
            </p:cNvPr>
            <p:cNvCxnSpPr/>
            <p:nvPr/>
          </p:nvCxnSpPr>
          <p:spPr>
            <a:xfrm flipV="1">
              <a:off x="9847634" y="9448800"/>
              <a:ext cx="0" cy="1173405"/>
            </a:xfrm>
            <a:prstGeom prst="line">
              <a:avLst/>
            </a:prstGeom>
            <a:noFill/>
            <a:ln w="12700" cap="flat">
              <a:solidFill>
                <a:srgbClr val="000000"/>
              </a:solidFill>
              <a:prstDash val="solid"/>
              <a:miter lim="400000"/>
            </a:ln>
            <a:effectLst/>
            <a:sp3d/>
          </p:spPr>
          <p:style>
            <a:lnRef idx="0">
              <a:scrgbClr r="0" g="0" b="0"/>
            </a:lnRef>
            <a:fillRef idx="0">
              <a:scrgbClr r="0" g="0" b="0"/>
            </a:fillRef>
            <a:effectRef idx="0">
              <a:scrgbClr r="0" g="0" b="0"/>
            </a:effectRef>
            <a:fontRef idx="none"/>
          </p:style>
        </p:cxnSp>
        <p:cxnSp>
          <p:nvCxnSpPr>
            <p:cNvPr id="53" name="Łącznik prosty 52">
              <a:extLst>
                <a:ext uri="{FF2B5EF4-FFF2-40B4-BE49-F238E27FC236}">
                  <a16:creationId xmlns:a16="http://schemas.microsoft.com/office/drawing/2014/main" id="{48DF2554-5B99-4F1A-9491-735C94F55195}"/>
                </a:ext>
              </a:extLst>
            </p:cNvPr>
            <p:cNvCxnSpPr>
              <a:stCxn id="19" idx="0"/>
            </p:cNvCxnSpPr>
            <p:nvPr/>
          </p:nvCxnSpPr>
          <p:spPr>
            <a:xfrm flipV="1">
              <a:off x="11608574" y="9448800"/>
              <a:ext cx="0" cy="1162656"/>
            </a:xfrm>
            <a:prstGeom prst="line">
              <a:avLst/>
            </a:prstGeom>
            <a:noFill/>
            <a:ln w="12700" cap="flat">
              <a:solidFill>
                <a:srgbClr val="000000"/>
              </a:solidFill>
              <a:prstDash val="solid"/>
              <a:miter lim="400000"/>
            </a:ln>
            <a:effectLst/>
            <a:sp3d/>
          </p:spPr>
          <p:style>
            <a:lnRef idx="0">
              <a:scrgbClr r="0" g="0" b="0"/>
            </a:lnRef>
            <a:fillRef idx="0">
              <a:scrgbClr r="0" g="0" b="0"/>
            </a:fillRef>
            <a:effectRef idx="0">
              <a:scrgbClr r="0" g="0" b="0"/>
            </a:effectRef>
            <a:fontRef idx="none"/>
          </p:style>
        </p:cxnSp>
        <p:cxnSp>
          <p:nvCxnSpPr>
            <p:cNvPr id="66" name="Łącznik prosty 65">
              <a:extLst>
                <a:ext uri="{FF2B5EF4-FFF2-40B4-BE49-F238E27FC236}">
                  <a16:creationId xmlns:a16="http://schemas.microsoft.com/office/drawing/2014/main" id="{BFDE6FFB-E511-48AA-8916-84888C1D9BB0}"/>
                </a:ext>
              </a:extLst>
            </p:cNvPr>
            <p:cNvCxnSpPr>
              <a:stCxn id="20" idx="0"/>
            </p:cNvCxnSpPr>
            <p:nvPr/>
          </p:nvCxnSpPr>
          <p:spPr>
            <a:xfrm flipV="1">
              <a:off x="13205548" y="9448800"/>
              <a:ext cx="0" cy="1162656"/>
            </a:xfrm>
            <a:prstGeom prst="line">
              <a:avLst/>
            </a:prstGeom>
            <a:noFill/>
            <a:ln w="12700" cap="flat">
              <a:solidFill>
                <a:srgbClr val="000000"/>
              </a:solidFill>
              <a:prstDash val="solid"/>
              <a:miter lim="400000"/>
            </a:ln>
            <a:effectLst/>
            <a:sp3d/>
          </p:spPr>
          <p:style>
            <a:lnRef idx="0">
              <a:scrgbClr r="0" g="0" b="0"/>
            </a:lnRef>
            <a:fillRef idx="0">
              <a:scrgbClr r="0" g="0" b="0"/>
            </a:fillRef>
            <a:effectRef idx="0">
              <a:scrgbClr r="0" g="0" b="0"/>
            </a:effectRef>
            <a:fontRef idx="none"/>
          </p:style>
        </p:cxnSp>
        <p:cxnSp>
          <p:nvCxnSpPr>
            <p:cNvPr id="68" name="Łącznik prosty 67">
              <a:extLst>
                <a:ext uri="{FF2B5EF4-FFF2-40B4-BE49-F238E27FC236}">
                  <a16:creationId xmlns:a16="http://schemas.microsoft.com/office/drawing/2014/main" id="{FF834C37-2DE2-47AB-96FE-B1AAF444C348}"/>
                </a:ext>
              </a:extLst>
            </p:cNvPr>
            <p:cNvCxnSpPr>
              <a:stCxn id="21" idx="0"/>
            </p:cNvCxnSpPr>
            <p:nvPr/>
          </p:nvCxnSpPr>
          <p:spPr>
            <a:xfrm flipV="1">
              <a:off x="14842265" y="9448800"/>
              <a:ext cx="0" cy="1162656"/>
            </a:xfrm>
            <a:prstGeom prst="line">
              <a:avLst/>
            </a:prstGeom>
            <a:noFill/>
            <a:ln w="12700" cap="flat">
              <a:solidFill>
                <a:srgbClr val="000000"/>
              </a:solidFill>
              <a:prstDash val="solid"/>
              <a:miter lim="400000"/>
            </a:ln>
            <a:effectLst/>
            <a:sp3d/>
          </p:spPr>
          <p:style>
            <a:lnRef idx="0">
              <a:scrgbClr r="0" g="0" b="0"/>
            </a:lnRef>
            <a:fillRef idx="0">
              <a:scrgbClr r="0" g="0" b="0"/>
            </a:fillRef>
            <a:effectRef idx="0">
              <a:scrgbClr r="0" g="0" b="0"/>
            </a:effectRef>
            <a:fontRef idx="none"/>
          </p:style>
        </p:cxnSp>
        <p:cxnSp>
          <p:nvCxnSpPr>
            <p:cNvPr id="71" name="Łącznik prosty 70">
              <a:extLst>
                <a:ext uri="{FF2B5EF4-FFF2-40B4-BE49-F238E27FC236}">
                  <a16:creationId xmlns:a16="http://schemas.microsoft.com/office/drawing/2014/main" id="{CBDEA32F-35A8-4A5D-978B-B2A9679F16E6}"/>
                </a:ext>
              </a:extLst>
            </p:cNvPr>
            <p:cNvCxnSpPr>
              <a:stCxn id="22" idx="0"/>
            </p:cNvCxnSpPr>
            <p:nvPr/>
          </p:nvCxnSpPr>
          <p:spPr>
            <a:xfrm flipV="1">
              <a:off x="16410430" y="9448800"/>
              <a:ext cx="0" cy="1132326"/>
            </a:xfrm>
            <a:prstGeom prst="line">
              <a:avLst/>
            </a:prstGeom>
            <a:noFill/>
            <a:ln w="12700" cap="flat">
              <a:solidFill>
                <a:srgbClr val="000000"/>
              </a:solidFill>
              <a:prstDash val="solid"/>
              <a:miter lim="400000"/>
            </a:ln>
            <a:effectLst/>
            <a:sp3d/>
          </p:spPr>
          <p:style>
            <a:lnRef idx="0">
              <a:scrgbClr r="0" g="0" b="0"/>
            </a:lnRef>
            <a:fillRef idx="0">
              <a:scrgbClr r="0" g="0" b="0"/>
            </a:fillRef>
            <a:effectRef idx="0">
              <a:scrgbClr r="0" g="0" b="0"/>
            </a:effectRef>
            <a:fontRef idx="none"/>
          </p:style>
        </p:cxnSp>
        <p:cxnSp>
          <p:nvCxnSpPr>
            <p:cNvPr id="129" name="Łącznik prosty 128">
              <a:extLst>
                <a:ext uri="{FF2B5EF4-FFF2-40B4-BE49-F238E27FC236}">
                  <a16:creationId xmlns:a16="http://schemas.microsoft.com/office/drawing/2014/main" id="{C001CA02-1C63-4153-B46B-08709CE46D03}"/>
                </a:ext>
              </a:extLst>
            </p:cNvPr>
            <p:cNvCxnSpPr>
              <a:cxnSpLocks/>
              <a:endCxn id="55" idx="0"/>
            </p:cNvCxnSpPr>
            <p:nvPr/>
          </p:nvCxnSpPr>
          <p:spPr>
            <a:xfrm flipH="1">
              <a:off x="14073413" y="7734251"/>
              <a:ext cx="2" cy="271391"/>
            </a:xfrm>
            <a:prstGeom prst="line">
              <a:avLst/>
            </a:prstGeom>
            <a:noFill/>
            <a:ln w="12700" cap="flat">
              <a:solidFill>
                <a:srgbClr val="000000"/>
              </a:solidFill>
              <a:prstDash val="solid"/>
              <a:miter lim="400000"/>
            </a:ln>
            <a:effectLst/>
            <a:sp3d/>
          </p:spPr>
          <p:style>
            <a:lnRef idx="0">
              <a:scrgbClr r="0" g="0" b="0"/>
            </a:lnRef>
            <a:fillRef idx="0">
              <a:scrgbClr r="0" g="0" b="0"/>
            </a:fillRef>
            <a:effectRef idx="0">
              <a:scrgbClr r="0" g="0" b="0"/>
            </a:effectRef>
            <a:fontRef idx="none"/>
          </p:style>
        </p:cxnSp>
      </p:grpSp>
      <p:grpSp>
        <p:nvGrpSpPr>
          <p:cNvPr id="8" name="Group 7"/>
          <p:cNvGrpSpPr/>
          <p:nvPr/>
        </p:nvGrpSpPr>
        <p:grpSpPr>
          <a:xfrm>
            <a:off x="4511040" y="5587882"/>
            <a:ext cx="12432790" cy="5979203"/>
            <a:chOff x="4511040" y="5587882"/>
            <a:chExt cx="12432790" cy="5979203"/>
          </a:xfrm>
        </p:grpSpPr>
        <p:sp>
          <p:nvSpPr>
            <p:cNvPr id="7" name="Prostokąt 6">
              <a:extLst>
                <a:ext uri="{FF2B5EF4-FFF2-40B4-BE49-F238E27FC236}">
                  <a16:creationId xmlns:a16="http://schemas.microsoft.com/office/drawing/2014/main" id="{04E4AA82-829C-4504-B9FC-0FE208D9AFDC}"/>
                </a:ext>
              </a:extLst>
            </p:cNvPr>
            <p:cNvSpPr/>
            <p:nvPr/>
          </p:nvSpPr>
          <p:spPr>
            <a:xfrm>
              <a:off x="4511040" y="10607040"/>
              <a:ext cx="1066800" cy="944880"/>
            </a:xfrm>
            <a:prstGeom prst="rect">
              <a:avLst/>
            </a:prstGeom>
            <a:solidFill>
              <a:schemeClr val="accent6">
                <a:lumMod val="40000"/>
                <a:lumOff val="60000"/>
              </a:schemeClr>
            </a:solidFill>
            <a:ln w="3175" cap="flat">
              <a:noFill/>
              <a:miter lim="400000"/>
            </a:ln>
            <a:effectLst>
              <a:outerShdw blurRad="12700" dist="127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38100" tIns="38100" rIns="38100" bIns="381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pl-PL" sz="3000" b="0" i="0" u="none" strike="noStrike" cap="none" spc="0" normalizeH="0" baseline="0">
                <a:ln>
                  <a:noFill/>
                </a:ln>
                <a:solidFill>
                  <a:srgbClr val="FFFFFF"/>
                </a:solidFill>
                <a:effectLst/>
                <a:uFillTx/>
                <a:latin typeface="Helvetica Light"/>
                <a:ea typeface="Helvetica Light"/>
                <a:cs typeface="Helvetica Light"/>
                <a:sym typeface="Helvetica Light"/>
              </a:endParaRPr>
            </a:p>
          </p:txBody>
        </p:sp>
        <p:sp>
          <p:nvSpPr>
            <p:cNvPr id="15" name="Prostokąt 14">
              <a:extLst>
                <a:ext uri="{FF2B5EF4-FFF2-40B4-BE49-F238E27FC236}">
                  <a16:creationId xmlns:a16="http://schemas.microsoft.com/office/drawing/2014/main" id="{2800436F-31BD-4123-987D-773A85D1464D}"/>
                </a:ext>
              </a:extLst>
            </p:cNvPr>
            <p:cNvSpPr/>
            <p:nvPr/>
          </p:nvSpPr>
          <p:spPr>
            <a:xfrm>
              <a:off x="6150923" y="10607040"/>
              <a:ext cx="1066800" cy="944880"/>
            </a:xfrm>
            <a:prstGeom prst="rect">
              <a:avLst/>
            </a:prstGeom>
            <a:solidFill>
              <a:schemeClr val="accent6">
                <a:lumMod val="40000"/>
                <a:lumOff val="60000"/>
              </a:schemeClr>
            </a:solidFill>
            <a:ln w="3175" cap="flat">
              <a:noFill/>
              <a:miter lim="400000"/>
            </a:ln>
            <a:effectLst>
              <a:outerShdw blurRad="12700" dist="127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38100" tIns="38100" rIns="38100" bIns="381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pl-PL" sz="3000" b="0" i="0" u="none" strike="noStrike" cap="none" spc="0" normalizeH="0" baseline="0">
                <a:ln>
                  <a:noFill/>
                </a:ln>
                <a:solidFill>
                  <a:srgbClr val="FFFFFF"/>
                </a:solidFill>
                <a:effectLst/>
                <a:uFillTx/>
                <a:latin typeface="Helvetica Light"/>
                <a:ea typeface="Helvetica Light"/>
                <a:cs typeface="Helvetica Light"/>
                <a:sym typeface="Helvetica Light"/>
              </a:endParaRPr>
            </a:p>
          </p:txBody>
        </p:sp>
        <p:sp>
          <p:nvSpPr>
            <p:cNvPr id="17" name="Prostokąt 16">
              <a:extLst>
                <a:ext uri="{FF2B5EF4-FFF2-40B4-BE49-F238E27FC236}">
                  <a16:creationId xmlns:a16="http://schemas.microsoft.com/office/drawing/2014/main" id="{7037E36D-0BCA-49E7-9153-44B82986EE1D}"/>
                </a:ext>
              </a:extLst>
            </p:cNvPr>
            <p:cNvSpPr/>
            <p:nvPr/>
          </p:nvSpPr>
          <p:spPr>
            <a:xfrm>
              <a:off x="7757888" y="10622205"/>
              <a:ext cx="1066800" cy="944880"/>
            </a:xfrm>
            <a:prstGeom prst="rect">
              <a:avLst/>
            </a:prstGeom>
            <a:solidFill>
              <a:schemeClr val="accent6">
                <a:lumMod val="40000"/>
                <a:lumOff val="60000"/>
              </a:schemeClr>
            </a:solidFill>
            <a:ln w="3175" cap="flat">
              <a:noFill/>
              <a:miter lim="400000"/>
            </a:ln>
            <a:effectLst>
              <a:outerShdw blurRad="12700" dist="127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38100" tIns="38100" rIns="38100" bIns="381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pl-PL" sz="3000" b="0" i="0" u="none" strike="noStrike" cap="none" spc="0" normalizeH="0" baseline="0">
                <a:ln>
                  <a:noFill/>
                </a:ln>
                <a:solidFill>
                  <a:srgbClr val="FFFFFF"/>
                </a:solidFill>
                <a:effectLst/>
                <a:uFillTx/>
                <a:latin typeface="Helvetica Light"/>
                <a:ea typeface="Helvetica Light"/>
                <a:cs typeface="Helvetica Light"/>
                <a:sym typeface="Helvetica Light"/>
              </a:endParaRPr>
            </a:p>
          </p:txBody>
        </p:sp>
        <p:sp>
          <p:nvSpPr>
            <p:cNvPr id="18" name="Prostokąt 17">
              <a:extLst>
                <a:ext uri="{FF2B5EF4-FFF2-40B4-BE49-F238E27FC236}">
                  <a16:creationId xmlns:a16="http://schemas.microsoft.com/office/drawing/2014/main" id="{6B966958-6A74-4D15-B91B-6B456ACCC5D1}"/>
                </a:ext>
              </a:extLst>
            </p:cNvPr>
            <p:cNvSpPr/>
            <p:nvPr/>
          </p:nvSpPr>
          <p:spPr>
            <a:xfrm>
              <a:off x="9430689" y="10622205"/>
              <a:ext cx="1066800" cy="944880"/>
            </a:xfrm>
            <a:prstGeom prst="rect">
              <a:avLst/>
            </a:prstGeom>
            <a:solidFill>
              <a:schemeClr val="accent6">
                <a:lumMod val="40000"/>
                <a:lumOff val="60000"/>
              </a:schemeClr>
            </a:solidFill>
            <a:ln w="3175" cap="flat">
              <a:noFill/>
              <a:miter lim="400000"/>
            </a:ln>
            <a:effectLst>
              <a:outerShdw blurRad="12700" dist="127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38100" tIns="38100" rIns="38100" bIns="381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pl-PL" sz="3000" b="0" i="0" u="none" strike="noStrike" cap="none" spc="0" normalizeH="0" baseline="0">
                <a:ln>
                  <a:noFill/>
                </a:ln>
                <a:solidFill>
                  <a:srgbClr val="FFFFFF"/>
                </a:solidFill>
                <a:effectLst/>
                <a:uFillTx/>
                <a:latin typeface="Helvetica Light"/>
                <a:ea typeface="Helvetica Light"/>
                <a:cs typeface="Helvetica Light"/>
                <a:sym typeface="Helvetica Light"/>
              </a:endParaRPr>
            </a:p>
          </p:txBody>
        </p:sp>
        <p:sp>
          <p:nvSpPr>
            <p:cNvPr id="19" name="Prostokąt 18">
              <a:extLst>
                <a:ext uri="{FF2B5EF4-FFF2-40B4-BE49-F238E27FC236}">
                  <a16:creationId xmlns:a16="http://schemas.microsoft.com/office/drawing/2014/main" id="{F264EAE3-B986-4A76-9054-9F7E4F197B8C}"/>
                </a:ext>
              </a:extLst>
            </p:cNvPr>
            <p:cNvSpPr/>
            <p:nvPr/>
          </p:nvSpPr>
          <p:spPr>
            <a:xfrm>
              <a:off x="11075174" y="10611456"/>
              <a:ext cx="1066800" cy="944880"/>
            </a:xfrm>
            <a:prstGeom prst="rect">
              <a:avLst/>
            </a:prstGeom>
            <a:solidFill>
              <a:schemeClr val="accent6">
                <a:lumMod val="40000"/>
                <a:lumOff val="60000"/>
              </a:schemeClr>
            </a:solidFill>
            <a:ln w="3175" cap="flat">
              <a:noFill/>
              <a:miter lim="400000"/>
            </a:ln>
            <a:effectLst>
              <a:outerShdw blurRad="12700" dist="127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38100" tIns="38100" rIns="38100" bIns="381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pl-PL" sz="3000" b="0" i="0" u="none" strike="noStrike" cap="none" spc="0" normalizeH="0" baseline="0">
                <a:ln>
                  <a:noFill/>
                </a:ln>
                <a:solidFill>
                  <a:srgbClr val="FFFFFF"/>
                </a:solidFill>
                <a:effectLst/>
                <a:uFillTx/>
                <a:latin typeface="Helvetica Light"/>
                <a:ea typeface="Helvetica Light"/>
                <a:cs typeface="Helvetica Light"/>
                <a:sym typeface="Helvetica Light"/>
              </a:endParaRPr>
            </a:p>
          </p:txBody>
        </p:sp>
        <p:sp>
          <p:nvSpPr>
            <p:cNvPr id="20" name="Prostokąt 19">
              <a:extLst>
                <a:ext uri="{FF2B5EF4-FFF2-40B4-BE49-F238E27FC236}">
                  <a16:creationId xmlns:a16="http://schemas.microsoft.com/office/drawing/2014/main" id="{978F73FB-CCC2-476E-B638-410842170DC2}"/>
                </a:ext>
              </a:extLst>
            </p:cNvPr>
            <p:cNvSpPr/>
            <p:nvPr/>
          </p:nvSpPr>
          <p:spPr>
            <a:xfrm>
              <a:off x="12672148" y="10611456"/>
              <a:ext cx="1066800" cy="944880"/>
            </a:xfrm>
            <a:prstGeom prst="rect">
              <a:avLst/>
            </a:prstGeom>
            <a:solidFill>
              <a:schemeClr val="accent6">
                <a:lumMod val="40000"/>
                <a:lumOff val="60000"/>
              </a:schemeClr>
            </a:solidFill>
            <a:ln w="3175" cap="flat">
              <a:noFill/>
              <a:miter lim="400000"/>
            </a:ln>
            <a:effectLst>
              <a:outerShdw blurRad="12700" dist="127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38100" tIns="38100" rIns="38100" bIns="381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pl-PL" sz="3000" b="0" i="0" u="none" strike="noStrike" cap="none" spc="0" normalizeH="0" baseline="0">
                <a:ln>
                  <a:noFill/>
                </a:ln>
                <a:solidFill>
                  <a:srgbClr val="FFFFFF"/>
                </a:solidFill>
                <a:effectLst/>
                <a:uFillTx/>
                <a:latin typeface="Helvetica Light"/>
                <a:ea typeface="Helvetica Light"/>
                <a:cs typeface="Helvetica Light"/>
                <a:sym typeface="Helvetica Light"/>
              </a:endParaRPr>
            </a:p>
          </p:txBody>
        </p:sp>
        <p:sp>
          <p:nvSpPr>
            <p:cNvPr id="21" name="Prostokąt 20">
              <a:extLst>
                <a:ext uri="{FF2B5EF4-FFF2-40B4-BE49-F238E27FC236}">
                  <a16:creationId xmlns:a16="http://schemas.microsoft.com/office/drawing/2014/main" id="{06D7C0F2-03BC-4B52-A04B-FCFADCB7505E}"/>
                </a:ext>
              </a:extLst>
            </p:cNvPr>
            <p:cNvSpPr/>
            <p:nvPr/>
          </p:nvSpPr>
          <p:spPr>
            <a:xfrm>
              <a:off x="14308865" y="10611456"/>
              <a:ext cx="1066800" cy="944880"/>
            </a:xfrm>
            <a:prstGeom prst="rect">
              <a:avLst/>
            </a:prstGeom>
            <a:solidFill>
              <a:schemeClr val="accent6">
                <a:lumMod val="40000"/>
                <a:lumOff val="60000"/>
              </a:schemeClr>
            </a:solidFill>
            <a:ln w="3175" cap="flat">
              <a:noFill/>
              <a:miter lim="400000"/>
            </a:ln>
            <a:effectLst>
              <a:outerShdw blurRad="12700" dist="127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38100" tIns="38100" rIns="38100" bIns="381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pl-PL" sz="3000" b="0" i="0" u="none" strike="noStrike" cap="none" spc="0" normalizeH="0" baseline="0">
                <a:ln>
                  <a:noFill/>
                </a:ln>
                <a:solidFill>
                  <a:srgbClr val="FFFFFF"/>
                </a:solidFill>
                <a:effectLst/>
                <a:uFillTx/>
                <a:latin typeface="Helvetica Light"/>
                <a:ea typeface="Helvetica Light"/>
                <a:cs typeface="Helvetica Light"/>
                <a:sym typeface="Helvetica Light"/>
              </a:endParaRPr>
            </a:p>
          </p:txBody>
        </p:sp>
        <p:sp>
          <p:nvSpPr>
            <p:cNvPr id="22" name="Prostokąt 21">
              <a:extLst>
                <a:ext uri="{FF2B5EF4-FFF2-40B4-BE49-F238E27FC236}">
                  <a16:creationId xmlns:a16="http://schemas.microsoft.com/office/drawing/2014/main" id="{EEBA083C-D895-4E63-857E-40F9AA528FBF}"/>
                </a:ext>
              </a:extLst>
            </p:cNvPr>
            <p:cNvSpPr/>
            <p:nvPr/>
          </p:nvSpPr>
          <p:spPr>
            <a:xfrm>
              <a:off x="15877030" y="10581126"/>
              <a:ext cx="1066800" cy="944880"/>
            </a:xfrm>
            <a:prstGeom prst="rect">
              <a:avLst/>
            </a:prstGeom>
            <a:solidFill>
              <a:schemeClr val="accent6">
                <a:lumMod val="40000"/>
                <a:lumOff val="60000"/>
              </a:schemeClr>
            </a:solidFill>
            <a:ln w="3175" cap="flat">
              <a:noFill/>
              <a:miter lim="400000"/>
            </a:ln>
            <a:effectLst>
              <a:outerShdw blurRad="12700" dist="127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38100" tIns="38100" rIns="38100" bIns="381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pl-PL" sz="3000" b="0" i="0" u="none" strike="noStrike" cap="none" spc="0" normalizeH="0" baseline="0">
                <a:ln>
                  <a:noFill/>
                </a:ln>
                <a:solidFill>
                  <a:srgbClr val="FFFFFF"/>
                </a:solidFill>
                <a:effectLst/>
                <a:uFillTx/>
                <a:latin typeface="Helvetica Light"/>
                <a:ea typeface="Helvetica Light"/>
                <a:cs typeface="Helvetica Light"/>
                <a:sym typeface="Helvetica Light"/>
              </a:endParaRPr>
            </a:p>
          </p:txBody>
        </p:sp>
        <p:sp>
          <p:nvSpPr>
            <p:cNvPr id="55" name="Prostokąt 54">
              <a:extLst>
                <a:ext uri="{FF2B5EF4-FFF2-40B4-BE49-F238E27FC236}">
                  <a16:creationId xmlns:a16="http://schemas.microsoft.com/office/drawing/2014/main" id="{D6D6BF3A-DA6B-4C19-BB2C-0AF5472A14E3}"/>
                </a:ext>
              </a:extLst>
            </p:cNvPr>
            <p:cNvSpPr/>
            <p:nvPr/>
          </p:nvSpPr>
          <p:spPr>
            <a:xfrm>
              <a:off x="13253471" y="8005642"/>
              <a:ext cx="1639883" cy="1082183"/>
            </a:xfrm>
            <a:prstGeom prst="rect">
              <a:avLst/>
            </a:prstGeom>
            <a:solidFill>
              <a:schemeClr val="accent4"/>
            </a:solidFill>
            <a:ln w="3175" cap="flat">
              <a:noFill/>
              <a:miter lim="400000"/>
            </a:ln>
            <a:effectLst>
              <a:outerShdw blurRad="12700" dist="127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38100" tIns="38100" rIns="38100" bIns="381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pl-PL" sz="3000" b="0" i="0" u="none" strike="noStrike" cap="none" spc="0" normalizeH="0" baseline="0" dirty="0">
                <a:ln>
                  <a:noFill/>
                </a:ln>
                <a:solidFill>
                  <a:srgbClr val="FFFFFF"/>
                </a:solidFill>
                <a:effectLst/>
                <a:uFillTx/>
                <a:latin typeface="Helvetica Light"/>
                <a:ea typeface="Helvetica Light"/>
                <a:cs typeface="Helvetica Light"/>
                <a:sym typeface="Helvetica Light"/>
              </a:endParaRPr>
            </a:p>
          </p:txBody>
        </p:sp>
        <p:sp>
          <p:nvSpPr>
            <p:cNvPr id="56" name="Prostokąt 55">
              <a:extLst>
                <a:ext uri="{FF2B5EF4-FFF2-40B4-BE49-F238E27FC236}">
                  <a16:creationId xmlns:a16="http://schemas.microsoft.com/office/drawing/2014/main" id="{4C0F5766-4D68-4026-B0D4-B15734CAFFFF}"/>
                </a:ext>
              </a:extLst>
            </p:cNvPr>
            <p:cNvSpPr/>
            <p:nvPr/>
          </p:nvSpPr>
          <p:spPr>
            <a:xfrm>
              <a:off x="6701470" y="8005642"/>
              <a:ext cx="1639883" cy="1082183"/>
            </a:xfrm>
            <a:prstGeom prst="rect">
              <a:avLst/>
            </a:prstGeom>
            <a:solidFill>
              <a:schemeClr val="accent4"/>
            </a:solidFill>
            <a:ln w="3175" cap="flat">
              <a:noFill/>
              <a:miter lim="400000"/>
            </a:ln>
            <a:effectLst>
              <a:outerShdw blurRad="12700" dist="127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38100" tIns="38100" rIns="38100" bIns="381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pl-PL" sz="3000" b="0" i="0" u="none" strike="noStrike" cap="none" spc="0" normalizeH="0" baseline="0">
                <a:ln>
                  <a:noFill/>
                </a:ln>
                <a:solidFill>
                  <a:srgbClr val="FFFFFF"/>
                </a:solidFill>
                <a:effectLst/>
                <a:uFillTx/>
                <a:latin typeface="Helvetica Light"/>
                <a:ea typeface="Helvetica Light"/>
                <a:cs typeface="Helvetica Light"/>
                <a:sym typeface="Helvetica Light"/>
              </a:endParaRPr>
            </a:p>
          </p:txBody>
        </p:sp>
        <p:sp>
          <p:nvSpPr>
            <p:cNvPr id="120" name="Trójkąt równoramienny 119">
              <a:extLst>
                <a:ext uri="{FF2B5EF4-FFF2-40B4-BE49-F238E27FC236}">
                  <a16:creationId xmlns:a16="http://schemas.microsoft.com/office/drawing/2014/main" id="{FEEE3EF1-1F2D-4106-8AA5-BBD073360BCF}"/>
                </a:ext>
              </a:extLst>
            </p:cNvPr>
            <p:cNvSpPr/>
            <p:nvPr/>
          </p:nvSpPr>
          <p:spPr>
            <a:xfrm>
              <a:off x="9620236" y="5587882"/>
              <a:ext cx="2634965" cy="1684217"/>
            </a:xfrm>
            <a:prstGeom prst="triangle">
              <a:avLst/>
            </a:prstGeom>
            <a:solidFill>
              <a:srgbClr val="92D050"/>
            </a:solidFill>
            <a:ln w="3175" cap="flat">
              <a:noFill/>
              <a:miter lim="400000"/>
            </a:ln>
            <a:effectLst>
              <a:outerShdw blurRad="12700" dist="127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38100" tIns="38100" rIns="38100" bIns="381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pl-PL" sz="3000" b="0" i="0" u="none" strike="noStrike" cap="none" spc="0" normalizeH="0" baseline="0" dirty="0">
                <a:ln>
                  <a:noFill/>
                </a:ln>
                <a:solidFill>
                  <a:srgbClr val="FFFFFF"/>
                </a:solidFill>
                <a:effectLst/>
                <a:uFillTx/>
                <a:latin typeface="Helvetica Light"/>
                <a:ea typeface="Helvetica Light"/>
                <a:cs typeface="Helvetica Light"/>
                <a:sym typeface="Helvetica Light"/>
              </a:endParaRPr>
            </a:p>
          </p:txBody>
        </p:sp>
      </p:grpSp>
    </p:spTree>
    <p:extLst>
      <p:ext uri="{BB962C8B-B14F-4D97-AF65-F5344CB8AC3E}">
        <p14:creationId xmlns:p14="http://schemas.microsoft.com/office/powerpoint/2010/main" val="41217177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04">
                                            <p:txEl>
                                              <p:pRg st="0" end="0"/>
                                            </p:txEl>
                                          </p:spTgt>
                                        </p:tgtEl>
                                        <p:attrNameLst>
                                          <p:attrName>style.visibility</p:attrName>
                                        </p:attrNameLst>
                                      </p:cBhvr>
                                      <p:to>
                                        <p:strVal val="visible"/>
                                      </p:to>
                                    </p:set>
                                    <p:animEffect transition="in" filter="fade">
                                      <p:cBhvr>
                                        <p:cTn id="7" dur="1000"/>
                                        <p:tgtEl>
                                          <p:spTgt spid="10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5">
                                            <p:txEl>
                                              <p:pRg st="0" end="0"/>
                                            </p:txEl>
                                          </p:spTgt>
                                        </p:tgtEl>
                                        <p:attrNameLst>
                                          <p:attrName>style.visibility</p:attrName>
                                        </p:attrNameLst>
                                      </p:cBhvr>
                                      <p:to>
                                        <p:strVal val="visible"/>
                                      </p:to>
                                    </p:set>
                                    <p:animEffect transition="in" filter="wipe(up)">
                                      <p:cBhvr>
                                        <p:cTn id="12" dur="1000"/>
                                        <p:tgtEl>
                                          <p:spTgt spid="5">
                                            <p:txEl>
                                              <p:pRg st="0" end="0"/>
                                            </p:txEl>
                                          </p:spTgt>
                                        </p:tgtEl>
                                      </p:cBhvr>
                                    </p:animEffect>
                                  </p:childTnLst>
                                </p:cTn>
                              </p:par>
                            </p:childTnLst>
                          </p:cTn>
                        </p:par>
                        <p:par>
                          <p:cTn id="13" fill="hold">
                            <p:stCondLst>
                              <p:cond delay="1000"/>
                            </p:stCondLst>
                            <p:childTnLst>
                              <p:par>
                                <p:cTn id="14" presetID="42" presetClass="entr" presetSubtype="0" fill="hold" grpId="0" nodeType="afterEffect">
                                  <p:stCondLst>
                                    <p:cond delay="0"/>
                                  </p:stCondLst>
                                  <p:childTnLst>
                                    <p:set>
                                      <p:cBhvr>
                                        <p:cTn id="15" dur="1" fill="hold">
                                          <p:stCondLst>
                                            <p:cond delay="0"/>
                                          </p:stCondLst>
                                        </p:cTn>
                                        <p:tgtEl>
                                          <p:spTgt spid="3"/>
                                        </p:tgtEl>
                                        <p:attrNameLst>
                                          <p:attrName>style.visibility</p:attrName>
                                        </p:attrNameLst>
                                      </p:cBhvr>
                                      <p:to>
                                        <p:strVal val="visible"/>
                                      </p:to>
                                    </p:set>
                                    <p:animEffect transition="in" filter="fade">
                                      <p:cBhvr>
                                        <p:cTn id="16" dur="1000"/>
                                        <p:tgtEl>
                                          <p:spTgt spid="3"/>
                                        </p:tgtEl>
                                      </p:cBhvr>
                                    </p:animEffect>
                                    <p:anim calcmode="lin" valueType="num">
                                      <p:cBhvr>
                                        <p:cTn id="17" dur="1000" fill="hold"/>
                                        <p:tgtEl>
                                          <p:spTgt spid="3"/>
                                        </p:tgtEl>
                                        <p:attrNameLst>
                                          <p:attrName>ppt_x</p:attrName>
                                        </p:attrNameLst>
                                      </p:cBhvr>
                                      <p:tavLst>
                                        <p:tav tm="0">
                                          <p:val>
                                            <p:strVal val="#ppt_x"/>
                                          </p:val>
                                        </p:tav>
                                        <p:tav tm="100000">
                                          <p:val>
                                            <p:strVal val="#ppt_x"/>
                                          </p:val>
                                        </p:tav>
                                      </p:tavLst>
                                    </p:anim>
                                    <p:anim calcmode="lin" valueType="num">
                                      <p:cBhvr>
                                        <p:cTn id="18" dur="1000" fill="hold"/>
                                        <p:tgtEl>
                                          <p:spTgt spid="3"/>
                                        </p:tgtEl>
                                        <p:attrNameLst>
                                          <p:attrName>ppt_y</p:attrName>
                                        </p:attrNameLst>
                                      </p:cBhvr>
                                      <p:tavLst>
                                        <p:tav tm="0">
                                          <p:val>
                                            <p:strVal val="#ppt_y+.1"/>
                                          </p:val>
                                        </p:tav>
                                        <p:tav tm="100000">
                                          <p:val>
                                            <p:strVal val="#ppt_y"/>
                                          </p:val>
                                        </p:tav>
                                      </p:tavLst>
                                    </p:anim>
                                  </p:childTnLst>
                                </p:cTn>
                              </p:par>
                            </p:childTnLst>
                          </p:cTn>
                        </p:par>
                        <p:par>
                          <p:cTn id="19" fill="hold">
                            <p:stCondLst>
                              <p:cond delay="2000"/>
                            </p:stCondLst>
                            <p:childTnLst>
                              <p:par>
                                <p:cTn id="20" presetID="10" presetClass="entr" presetSubtype="0" fill="hold" nodeType="after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fade">
                                      <p:cBhvr>
                                        <p:cTn id="22" dur="500"/>
                                        <p:tgtEl>
                                          <p:spTgt spid="8"/>
                                        </p:tgtEl>
                                      </p:cBhvr>
                                    </p:animEffect>
                                  </p:childTnLst>
                                </p:cTn>
                              </p:par>
                            </p:childTnLst>
                          </p:cTn>
                        </p:par>
                        <p:par>
                          <p:cTn id="23" fill="hold">
                            <p:stCondLst>
                              <p:cond delay="2500"/>
                            </p:stCondLst>
                            <p:childTnLst>
                              <p:par>
                                <p:cTn id="24" presetID="22" presetClass="entr" presetSubtype="1" fill="hold" nodeType="afterEffect">
                                  <p:stCondLst>
                                    <p:cond delay="0"/>
                                  </p:stCondLst>
                                  <p:childTnLst>
                                    <p:set>
                                      <p:cBhvr>
                                        <p:cTn id="25" dur="1" fill="hold">
                                          <p:stCondLst>
                                            <p:cond delay="0"/>
                                          </p:stCondLst>
                                        </p:cTn>
                                        <p:tgtEl>
                                          <p:spTgt spid="9"/>
                                        </p:tgtEl>
                                        <p:attrNameLst>
                                          <p:attrName>style.visibility</p:attrName>
                                        </p:attrNameLst>
                                      </p:cBhvr>
                                      <p:to>
                                        <p:strVal val="visible"/>
                                      </p:to>
                                    </p:set>
                                    <p:animEffect transition="in" filter="wipe(up)">
                                      <p:cBhvr>
                                        <p:cTn id="26" dur="500"/>
                                        <p:tgtEl>
                                          <p:spTgt spid="9"/>
                                        </p:tgtEl>
                                      </p:cBhvr>
                                    </p:animEffect>
                                  </p:childTnLst>
                                </p:cTn>
                              </p:par>
                            </p:childTnLst>
                          </p:cTn>
                        </p:par>
                        <p:par>
                          <p:cTn id="27" fill="hold">
                            <p:stCondLst>
                              <p:cond delay="3000"/>
                            </p:stCondLst>
                            <p:childTnLst>
                              <p:par>
                                <p:cTn id="28" presetID="2" presetClass="entr" presetSubtype="8" fill="hold" nodeType="afterEffect">
                                  <p:stCondLst>
                                    <p:cond delay="0"/>
                                  </p:stCondLst>
                                  <p:childTnLst>
                                    <p:set>
                                      <p:cBhvr>
                                        <p:cTn id="29" dur="1" fill="hold">
                                          <p:stCondLst>
                                            <p:cond delay="0"/>
                                          </p:stCondLst>
                                        </p:cTn>
                                        <p:tgtEl>
                                          <p:spTgt spid="4"/>
                                        </p:tgtEl>
                                        <p:attrNameLst>
                                          <p:attrName>style.visibility</p:attrName>
                                        </p:attrNameLst>
                                      </p:cBhvr>
                                      <p:to>
                                        <p:strVal val="visible"/>
                                      </p:to>
                                    </p:set>
                                    <p:anim calcmode="lin" valueType="num">
                                      <p:cBhvr additive="base">
                                        <p:cTn id="30" dur="1000" fill="hold"/>
                                        <p:tgtEl>
                                          <p:spTgt spid="4"/>
                                        </p:tgtEl>
                                        <p:attrNameLst>
                                          <p:attrName>ppt_x</p:attrName>
                                        </p:attrNameLst>
                                      </p:cBhvr>
                                      <p:tavLst>
                                        <p:tav tm="0">
                                          <p:val>
                                            <p:strVal val="0-#ppt_w/2"/>
                                          </p:val>
                                        </p:tav>
                                        <p:tav tm="100000">
                                          <p:val>
                                            <p:strVal val="#ppt_x"/>
                                          </p:val>
                                        </p:tav>
                                      </p:tavLst>
                                    </p:anim>
                                    <p:anim calcmode="lin" valueType="num">
                                      <p:cBhvr additive="base">
                                        <p:cTn id="31" dur="1000" fill="hold"/>
                                        <p:tgtEl>
                                          <p:spTgt spid="4"/>
                                        </p:tgtEl>
                                        <p:attrNameLst>
                                          <p:attrName>ppt_y</p:attrName>
                                        </p:attrNameLst>
                                      </p:cBhvr>
                                      <p:tavLst>
                                        <p:tav tm="0">
                                          <p:val>
                                            <p:strVal val="#ppt_y"/>
                                          </p:val>
                                        </p:tav>
                                        <p:tav tm="100000">
                                          <p:val>
                                            <p:strVal val="#ppt_y"/>
                                          </p:val>
                                        </p:tav>
                                      </p:tavLst>
                                    </p:anim>
                                  </p:childTnLst>
                                </p:cTn>
                              </p:par>
                            </p:childTnLst>
                          </p:cTn>
                        </p:par>
                        <p:par>
                          <p:cTn id="32" fill="hold">
                            <p:stCondLst>
                              <p:cond delay="4000"/>
                            </p:stCondLst>
                            <p:childTnLst>
                              <p:par>
                                <p:cTn id="33" presetID="10" presetClass="entr" presetSubtype="0" fill="hold" grpId="0" nodeType="afterEffect">
                                  <p:stCondLst>
                                    <p:cond delay="0"/>
                                  </p:stCondLst>
                                  <p:childTnLst>
                                    <p:set>
                                      <p:cBhvr>
                                        <p:cTn id="34" dur="1" fill="hold">
                                          <p:stCondLst>
                                            <p:cond delay="0"/>
                                          </p:stCondLst>
                                        </p:cTn>
                                        <p:tgtEl>
                                          <p:spTgt spid="70"/>
                                        </p:tgtEl>
                                        <p:attrNameLst>
                                          <p:attrName>style.visibility</p:attrName>
                                        </p:attrNameLst>
                                      </p:cBhvr>
                                      <p:to>
                                        <p:strVal val="visible"/>
                                      </p:to>
                                    </p:set>
                                    <p:animEffect transition="in" filter="fade">
                                      <p:cBhvr>
                                        <p:cTn id="35" dur="1000"/>
                                        <p:tgtEl>
                                          <p:spTgt spid="70"/>
                                        </p:tgtEl>
                                      </p:cBhvr>
                                    </p:animEffect>
                                  </p:childTnLst>
                                </p:cTn>
                              </p:par>
                              <p:par>
                                <p:cTn id="36" presetID="10" presetClass="entr" presetSubtype="0" fill="hold" grpId="0" nodeType="withEffect">
                                  <p:stCondLst>
                                    <p:cond delay="0"/>
                                  </p:stCondLst>
                                  <p:childTnLst>
                                    <p:set>
                                      <p:cBhvr>
                                        <p:cTn id="37" dur="1" fill="hold">
                                          <p:stCondLst>
                                            <p:cond delay="0"/>
                                          </p:stCondLst>
                                        </p:cTn>
                                        <p:tgtEl>
                                          <p:spTgt spid="34"/>
                                        </p:tgtEl>
                                        <p:attrNameLst>
                                          <p:attrName>style.visibility</p:attrName>
                                        </p:attrNameLst>
                                      </p:cBhvr>
                                      <p:to>
                                        <p:strVal val="visible"/>
                                      </p:to>
                                    </p:set>
                                    <p:animEffect transition="in" filter="fade">
                                      <p:cBhvr>
                                        <p:cTn id="38" dur="1000"/>
                                        <p:tgtEl>
                                          <p:spTgt spid="34"/>
                                        </p:tgtEl>
                                      </p:cBhvr>
                                    </p:animEffect>
                                  </p:childTnLst>
                                </p:cTn>
                              </p:par>
                              <p:par>
                                <p:cTn id="39" presetID="10" presetClass="entr" presetSubtype="0" fill="hold" grpId="0" nodeType="withEffect">
                                  <p:stCondLst>
                                    <p:cond delay="0"/>
                                  </p:stCondLst>
                                  <p:childTnLst>
                                    <p:set>
                                      <p:cBhvr>
                                        <p:cTn id="40" dur="1" fill="hold">
                                          <p:stCondLst>
                                            <p:cond delay="0"/>
                                          </p:stCondLst>
                                        </p:cTn>
                                        <p:tgtEl>
                                          <p:spTgt spid="128"/>
                                        </p:tgtEl>
                                        <p:attrNameLst>
                                          <p:attrName>style.visibility</p:attrName>
                                        </p:attrNameLst>
                                      </p:cBhvr>
                                      <p:to>
                                        <p:strVal val="visible"/>
                                      </p:to>
                                    </p:set>
                                    <p:animEffect transition="in" filter="fade">
                                      <p:cBhvr>
                                        <p:cTn id="41" dur="1000"/>
                                        <p:tgtEl>
                                          <p:spTgt spid="128"/>
                                        </p:tgtEl>
                                      </p:cBhvr>
                                    </p:animEffect>
                                  </p:childTnLst>
                                </p:cTn>
                              </p:par>
                            </p:childTnLst>
                          </p:cTn>
                        </p:par>
                        <p:par>
                          <p:cTn id="42" fill="hold">
                            <p:stCondLst>
                              <p:cond delay="5000"/>
                            </p:stCondLst>
                            <p:childTnLst>
                              <p:par>
                                <p:cTn id="43" presetID="22" presetClass="entr" presetSubtype="1" fill="hold" grpId="0" nodeType="afterEffect">
                                  <p:stCondLst>
                                    <p:cond delay="0"/>
                                  </p:stCondLst>
                                  <p:childTnLst>
                                    <p:set>
                                      <p:cBhvr>
                                        <p:cTn id="44" dur="1" fill="hold">
                                          <p:stCondLst>
                                            <p:cond delay="0"/>
                                          </p:stCondLst>
                                        </p:cTn>
                                        <p:tgtEl>
                                          <p:spTgt spid="5">
                                            <p:txEl>
                                              <p:pRg st="1" end="1"/>
                                            </p:txEl>
                                          </p:spTgt>
                                        </p:tgtEl>
                                        <p:attrNameLst>
                                          <p:attrName>style.visibility</p:attrName>
                                        </p:attrNameLst>
                                      </p:cBhvr>
                                      <p:to>
                                        <p:strVal val="visible"/>
                                      </p:to>
                                    </p:set>
                                    <p:animEffect transition="in" filter="wipe(up)">
                                      <p:cBhvr>
                                        <p:cTn id="45" dur="1000"/>
                                        <p:tgtEl>
                                          <p:spTgt spid="5">
                                            <p:txEl>
                                              <p:pRg st="1" end="1"/>
                                            </p:txEl>
                                          </p:spTgt>
                                        </p:tgtEl>
                                      </p:cBhvr>
                                    </p:animEffect>
                                  </p:childTnLst>
                                </p:cTn>
                              </p:par>
                            </p:childTnLst>
                          </p:cTn>
                        </p:par>
                        <p:par>
                          <p:cTn id="46" fill="hold">
                            <p:stCondLst>
                              <p:cond delay="6000"/>
                            </p:stCondLst>
                            <p:childTnLst>
                              <p:par>
                                <p:cTn id="47" presetID="10" presetClass="entr" presetSubtype="0" fill="hold" grpId="0" nodeType="afterEffect">
                                  <p:stCondLst>
                                    <p:cond delay="0"/>
                                  </p:stCondLst>
                                  <p:childTnLst>
                                    <p:set>
                                      <p:cBhvr>
                                        <p:cTn id="48" dur="1" fill="hold">
                                          <p:stCondLst>
                                            <p:cond delay="0"/>
                                          </p:stCondLst>
                                        </p:cTn>
                                        <p:tgtEl>
                                          <p:spTgt spid="16"/>
                                        </p:tgtEl>
                                        <p:attrNameLst>
                                          <p:attrName>style.visibility</p:attrName>
                                        </p:attrNameLst>
                                      </p:cBhvr>
                                      <p:to>
                                        <p:strVal val="visible"/>
                                      </p:to>
                                    </p:set>
                                    <p:animEffect transition="in" filter="fade">
                                      <p:cBhvr>
                                        <p:cTn id="49" dur="30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4" grpId="0" uiExpand="1" build="p"/>
      <p:bldP spid="16" grpId="0"/>
      <p:bldP spid="5" grpId="0" uiExpand="1" build="p"/>
      <p:bldP spid="3" grpId="0" animBg="1"/>
      <p:bldP spid="34" grpId="0"/>
      <p:bldP spid="70" grpId="0"/>
      <p:bldP spid="128"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a:extLst>
              <a:ext uri="{FF2B5EF4-FFF2-40B4-BE49-F238E27FC236}">
                <a16:creationId xmlns:a16="http://schemas.microsoft.com/office/drawing/2014/main" id="{31082971-C35E-B240-9197-06CF6518DB66}"/>
              </a:ext>
            </a:extLst>
          </p:cNvPr>
          <p:cNvPicPr>
            <a:picLocks noChangeAspect="1"/>
          </p:cNvPicPr>
          <p:nvPr/>
        </p:nvPicPr>
        <p:blipFill>
          <a:blip r:embed="rId3" cstate="print">
            <a:alphaModFix amt="28000"/>
            <a:extLst>
              <a:ext uri="{28A0092B-C50C-407E-A947-70E740481C1C}">
                <a14:useLocalDpi xmlns:a14="http://schemas.microsoft.com/office/drawing/2010/main" val="0"/>
              </a:ext>
            </a:extLst>
          </a:blip>
          <a:stretch>
            <a:fillRect/>
          </a:stretch>
        </p:blipFill>
        <p:spPr>
          <a:xfrm>
            <a:off x="-1210875" y="30573"/>
            <a:ext cx="14041665" cy="15049440"/>
          </a:xfrm>
          <a:prstGeom prst="rect">
            <a:avLst/>
          </a:prstGeom>
        </p:spPr>
      </p:pic>
      <p:sp>
        <p:nvSpPr>
          <p:cNvPr id="104" name="Shape 104"/>
          <p:cNvSpPr/>
          <p:nvPr/>
        </p:nvSpPr>
        <p:spPr>
          <a:xfrm>
            <a:off x="1008993" y="816868"/>
            <a:ext cx="22635379" cy="2276806"/>
          </a:xfrm>
          <a:prstGeom prst="rect">
            <a:avLst/>
          </a:prstGeom>
          <a:ln w="3175">
            <a:miter lim="400000"/>
          </a:ln>
          <a:extLst>
            <a:ext uri="{C572A759-6A51-4108-AA02-DFA0A04FC94B}">
              <ma14:wrappingTextBoxFlag xmlns="" xmlns:ma14="http://schemas.microsoft.com/office/mac/drawingml/2011/main" val="1"/>
            </a:ext>
          </a:extLst>
        </p:spPr>
        <p:txBody>
          <a:bodyPr lIns="38100" tIns="38100" rIns="38100" bIns="38100">
            <a:normAutofit fontScale="92500"/>
          </a:bodyPr>
          <a:lstStyle>
            <a:lvl1pPr algn="l">
              <a:lnSpc>
                <a:spcPct val="80000"/>
              </a:lnSpc>
              <a:defRPr sz="10000" b="1">
                <a:solidFill>
                  <a:srgbClr val="393941"/>
                </a:solidFill>
                <a:latin typeface="Montserrat-SemiBold"/>
                <a:ea typeface="Montserrat-SemiBold"/>
                <a:cs typeface="Montserrat-SemiBold"/>
                <a:sym typeface="Montserrat-SemiBold"/>
              </a:defRPr>
            </a:lvl1pPr>
          </a:lstStyle>
          <a:p>
            <a:r>
              <a:rPr lang="en-US" sz="9600" dirty="0">
                <a:solidFill>
                  <a:srgbClr val="496F63"/>
                </a:solidFill>
              </a:rPr>
              <a:t>How to improve processes in a small company</a:t>
            </a:r>
            <a:r>
              <a:rPr lang="pl-PL" sz="9600" dirty="0">
                <a:solidFill>
                  <a:srgbClr val="496F63"/>
                </a:solidFill>
              </a:rPr>
              <a:t> and be </a:t>
            </a:r>
            <a:r>
              <a:rPr lang="pl-PL" sz="9600" dirty="0" err="1">
                <a:solidFill>
                  <a:srgbClr val="496F63"/>
                </a:solidFill>
              </a:rPr>
              <a:t>more</a:t>
            </a:r>
            <a:r>
              <a:rPr lang="pl-PL" sz="9600" dirty="0">
                <a:solidFill>
                  <a:srgbClr val="496F63"/>
                </a:solidFill>
              </a:rPr>
              <a:t> </a:t>
            </a:r>
            <a:r>
              <a:rPr lang="pl-PL" sz="9600" dirty="0" err="1">
                <a:solidFill>
                  <a:srgbClr val="496F63"/>
                </a:solidFill>
              </a:rPr>
              <a:t>innovative</a:t>
            </a:r>
            <a:r>
              <a:rPr lang="pl-PL" sz="9600" dirty="0">
                <a:solidFill>
                  <a:srgbClr val="496F63"/>
                </a:solidFill>
              </a:rPr>
              <a:t>?</a:t>
            </a:r>
            <a:endParaRPr sz="9000" dirty="0">
              <a:solidFill>
                <a:srgbClr val="496F63"/>
              </a:solidFill>
              <a:latin typeface="Arial" panose="020B0604020202020204" pitchFamily="34" charset="0"/>
              <a:cs typeface="Arial" panose="020B0604020202020204" pitchFamily="34" charset="0"/>
            </a:endParaRPr>
          </a:p>
        </p:txBody>
      </p:sp>
      <p:sp>
        <p:nvSpPr>
          <p:cNvPr id="105" name="Shape 105"/>
          <p:cNvSpPr>
            <a:spLocks noGrp="1"/>
          </p:cNvSpPr>
          <p:nvPr>
            <p:ph type="sldNum" sz="quarter" idx="2"/>
          </p:nvPr>
        </p:nvSpPr>
        <p:spPr>
          <a:prstGeom prst="rect">
            <a:avLst/>
          </a:prstGeom>
          <a:extLst>
            <a:ext uri="{C572A759-6A51-4108-AA02-DFA0A04FC94B}">
              <ma14:wrappingTextBoxFlag xmlns="" xmlns:ma14="http://schemas.microsoft.com/office/mac/drawingml/2011/main" val="1"/>
            </a:ext>
          </a:extLst>
        </p:spPr>
        <p:txBody>
          <a:bodyPr/>
          <a:lstStyle/>
          <a:p>
            <a:fld id="{86CB4B4D-7CA3-9044-876B-883B54F8677D}" type="slidenum">
              <a:rPr/>
              <a:pPr/>
              <a:t>7</a:t>
            </a:fld>
            <a:endParaRPr/>
          </a:p>
        </p:txBody>
      </p:sp>
      <p:sp>
        <p:nvSpPr>
          <p:cNvPr id="2" name="Prostokąt 1">
            <a:extLst>
              <a:ext uri="{FF2B5EF4-FFF2-40B4-BE49-F238E27FC236}">
                <a16:creationId xmlns:a16="http://schemas.microsoft.com/office/drawing/2014/main" id="{F12C0437-03A2-4F74-804D-32991C9C4861}"/>
              </a:ext>
            </a:extLst>
          </p:cNvPr>
          <p:cNvSpPr/>
          <p:nvPr/>
        </p:nvSpPr>
        <p:spPr>
          <a:xfrm>
            <a:off x="347414" y="3641364"/>
            <a:ext cx="15997486" cy="9325630"/>
          </a:xfrm>
          <a:prstGeom prst="rect">
            <a:avLst/>
          </a:prstGeom>
        </p:spPr>
        <p:txBody>
          <a:bodyPr wrap="square">
            <a:spAutoFit/>
          </a:bodyPr>
          <a:lstStyle/>
          <a:p>
            <a:pPr marL="742950" indent="-742950">
              <a:buFont typeface="+mj-lt"/>
              <a:buAutoNum type="arabicPeriod"/>
            </a:pPr>
            <a:r>
              <a:rPr lang="en-US" sz="4000" dirty="0">
                <a:solidFill>
                  <a:srgbClr val="496F63"/>
                </a:solidFill>
              </a:rPr>
              <a:t>Set aside an hour each week to think and exercise your creativity</a:t>
            </a:r>
          </a:p>
          <a:p>
            <a:pPr marL="742950" indent="-742950">
              <a:buFont typeface="+mj-lt"/>
              <a:buAutoNum type="arabicPeriod"/>
            </a:pPr>
            <a:r>
              <a:rPr lang="en-US" sz="4000" dirty="0">
                <a:solidFill>
                  <a:srgbClr val="496F63"/>
                </a:solidFill>
              </a:rPr>
              <a:t>Build innovation into your business planning by setting goals that focus on improving processes (for example try out a new way to communicate with your customers)</a:t>
            </a:r>
          </a:p>
          <a:p>
            <a:pPr marL="742950" indent="-742950">
              <a:buFont typeface="+mj-lt"/>
              <a:buAutoNum type="arabicPeriod"/>
            </a:pPr>
            <a:r>
              <a:rPr lang="en-US" sz="4000" dirty="0">
                <a:solidFill>
                  <a:srgbClr val="496F63"/>
                </a:solidFill>
              </a:rPr>
              <a:t>Create an innovation action plan to implement your innovation goals</a:t>
            </a:r>
          </a:p>
          <a:p>
            <a:pPr marL="742950" indent="-742950">
              <a:buFont typeface="+mj-lt"/>
              <a:buAutoNum type="arabicPeriod"/>
            </a:pPr>
            <a:r>
              <a:rPr lang="en-US" sz="4000" dirty="0">
                <a:solidFill>
                  <a:srgbClr val="496F63"/>
                </a:solidFill>
              </a:rPr>
              <a:t>Use both formal and informal methods to get customers to make suggestions for innovation, such as questionnaires, surveys, and casual one-on-one conversations</a:t>
            </a:r>
          </a:p>
          <a:p>
            <a:pPr marL="742950" indent="-742950">
              <a:buFont typeface="+mj-lt"/>
              <a:buAutoNum type="arabicPeriod"/>
            </a:pPr>
            <a:r>
              <a:rPr lang="en-US" sz="4000" dirty="0">
                <a:solidFill>
                  <a:srgbClr val="496F63"/>
                </a:solidFill>
              </a:rPr>
              <a:t>Talk to your suppliers and see what suggestions for improvement they might have</a:t>
            </a:r>
            <a:endParaRPr lang="pl-PL" sz="4000" dirty="0">
              <a:solidFill>
                <a:srgbClr val="496F63"/>
              </a:solidFill>
            </a:endParaRPr>
          </a:p>
          <a:p>
            <a:pPr marL="742950" indent="-742950">
              <a:buFont typeface="+mj-lt"/>
              <a:buAutoNum type="arabicPeriod"/>
            </a:pPr>
            <a:r>
              <a:rPr lang="en-US" sz="4000" dirty="0">
                <a:solidFill>
                  <a:srgbClr val="496F63"/>
                </a:solidFill>
              </a:rPr>
              <a:t>Continue to educate yourself about innovation by attending workshops, webinars, conferences, reading blogs and articles, etc.</a:t>
            </a:r>
          </a:p>
          <a:p>
            <a:pPr marL="742950" indent="-742950">
              <a:buFont typeface="+mj-lt"/>
              <a:buAutoNum type="arabicPeriod"/>
            </a:pPr>
            <a:r>
              <a:rPr lang="en-US" sz="4000" dirty="0">
                <a:solidFill>
                  <a:srgbClr val="496F63"/>
                </a:solidFill>
              </a:rPr>
              <a:t>Stay on top of developments, technological and otherwise, in your industry</a:t>
            </a:r>
            <a:endParaRPr lang="pl-PL" sz="4000" dirty="0">
              <a:solidFill>
                <a:srgbClr val="496F63"/>
              </a:solidFill>
            </a:endParaRPr>
          </a:p>
        </p:txBody>
      </p:sp>
      <p:sp>
        <p:nvSpPr>
          <p:cNvPr id="23" name="Prostokąt 22">
            <a:extLst>
              <a:ext uri="{FF2B5EF4-FFF2-40B4-BE49-F238E27FC236}">
                <a16:creationId xmlns:a16="http://schemas.microsoft.com/office/drawing/2014/main" id="{DFDBAA70-727D-4636-A1E4-B7E77E864217}"/>
              </a:ext>
            </a:extLst>
          </p:cNvPr>
          <p:cNvSpPr/>
          <p:nvPr/>
        </p:nvSpPr>
        <p:spPr>
          <a:xfrm>
            <a:off x="4022890" y="12800091"/>
            <a:ext cx="11623695" cy="815608"/>
          </a:xfrm>
          <a:prstGeom prst="rect">
            <a:avLst/>
          </a:prstGeom>
        </p:spPr>
        <p:txBody>
          <a:bodyPr wrap="none">
            <a:spAutoFit/>
          </a:bodyPr>
          <a:lstStyle/>
          <a:p>
            <a:r>
              <a:rPr lang="pl-PL" dirty="0">
                <a:solidFill>
                  <a:schemeClr val="tx1"/>
                </a:solidFill>
              </a:rPr>
              <a:t>Source: https://www.thebalancesmb.com/kickstart-business-innovation-2947877</a:t>
            </a:r>
          </a:p>
          <a:p>
            <a:r>
              <a:rPr lang="pl-PL" sz="2400" dirty="0">
                <a:solidFill>
                  <a:schemeClr val="tx1"/>
                </a:solidFill>
                <a:latin typeface="Arial" panose="020B0604020202020204" pitchFamily="34" charset="0"/>
                <a:cs typeface="Arial" panose="020B0604020202020204" pitchFamily="34" charset="0"/>
              </a:rPr>
              <a:t>https://www.northeastern.edu/graduate/blog/what-is-lean-innovation-and-why-use-it/</a:t>
            </a:r>
          </a:p>
        </p:txBody>
      </p:sp>
      <p:sp>
        <p:nvSpPr>
          <p:cNvPr id="7" name="Shape 78">
            <a:extLst>
              <a:ext uri="{FF2B5EF4-FFF2-40B4-BE49-F238E27FC236}">
                <a16:creationId xmlns:a16="http://schemas.microsoft.com/office/drawing/2014/main" id="{5AF3D4DE-E984-474A-AA55-E35CFD93A9EC}"/>
              </a:ext>
            </a:extLst>
          </p:cNvPr>
          <p:cNvSpPr/>
          <p:nvPr/>
        </p:nvSpPr>
        <p:spPr>
          <a:xfrm>
            <a:off x="16611600" y="3093673"/>
            <a:ext cx="7772400" cy="10487799"/>
          </a:xfrm>
          <a:prstGeom prst="rect">
            <a:avLst/>
          </a:prstGeom>
          <a:solidFill>
            <a:srgbClr val="496F63"/>
          </a:solidFill>
          <a:ln w="3175">
            <a:miter lim="400000"/>
          </a:ln>
        </p:spPr>
        <p:txBody>
          <a:bodyPr lIns="38100" tIns="38100" rIns="38100" bIns="38100" anchor="ctr"/>
          <a:lstStyle/>
          <a:p>
            <a:pPr algn="ctr">
              <a:defRPr sz="3000">
                <a:solidFill>
                  <a:srgbClr val="FFFFFF"/>
                </a:solidFill>
                <a:latin typeface="Helvetica Light"/>
                <a:ea typeface="Helvetica Light"/>
                <a:cs typeface="Helvetica Light"/>
                <a:sym typeface="Helvetica Light"/>
              </a:defRPr>
            </a:pPr>
            <a:endParaRPr/>
          </a:p>
        </p:txBody>
      </p:sp>
      <p:sp>
        <p:nvSpPr>
          <p:cNvPr id="8" name="Prostokąt 7">
            <a:extLst>
              <a:ext uri="{FF2B5EF4-FFF2-40B4-BE49-F238E27FC236}">
                <a16:creationId xmlns:a16="http://schemas.microsoft.com/office/drawing/2014/main" id="{36661F3B-6557-4A9C-8162-3CC0FD1B3A77}"/>
              </a:ext>
            </a:extLst>
          </p:cNvPr>
          <p:cNvSpPr/>
          <p:nvPr/>
        </p:nvSpPr>
        <p:spPr>
          <a:xfrm>
            <a:off x="16785307" y="3147847"/>
            <a:ext cx="7424986" cy="10433625"/>
          </a:xfrm>
          <a:prstGeom prst="rect">
            <a:avLst/>
          </a:prstGeom>
        </p:spPr>
        <p:txBody>
          <a:bodyPr wrap="square">
            <a:spAutoFit/>
          </a:bodyPr>
          <a:lstStyle/>
          <a:p>
            <a:pPr algn="ctr"/>
            <a:r>
              <a:rPr lang="pl-PL" sz="3200" u="sng" dirty="0">
                <a:solidFill>
                  <a:srgbClr val="FFFFFF"/>
                </a:solidFill>
              </a:rPr>
              <a:t>Did you know</a:t>
            </a:r>
          </a:p>
          <a:p>
            <a:r>
              <a:rPr lang="en-US" sz="3200" dirty="0">
                <a:solidFill>
                  <a:srgbClr val="FFFFFF"/>
                </a:solidFill>
              </a:rPr>
              <a:t>In 1913, Henry Ford introduced the first moving assembly line, a manufacturing process that dropped assembly time for a single vehicle from 12 hours to 90 minutes. By reducing the time, money, and human capital required to build a car, Ford was able to lower the cost of the company’s popular Model T from $850 to less than $300, making automobiles more accessible to the masses</a:t>
            </a:r>
          </a:p>
          <a:p>
            <a:r>
              <a:rPr lang="en-US" sz="3200" dirty="0">
                <a:solidFill>
                  <a:srgbClr val="FFFFFF"/>
                </a:solidFill>
              </a:rPr>
              <a:t>The increased efficiencies in the system helped eliminate “waste,” all while improving the customer experience</a:t>
            </a:r>
            <a:r>
              <a:rPr lang="pl-PL" sz="3200" dirty="0">
                <a:solidFill>
                  <a:srgbClr val="FFFFFF"/>
                </a:solidFill>
              </a:rPr>
              <a:t> – </a:t>
            </a:r>
            <a:r>
              <a:rPr lang="en-US" sz="3200" dirty="0">
                <a:solidFill>
                  <a:srgbClr val="FFFFFF"/>
                </a:solidFill>
              </a:rPr>
              <a:t>core principles to lean innovation</a:t>
            </a:r>
          </a:p>
          <a:p>
            <a:r>
              <a:rPr lang="en-US" sz="3200" dirty="0">
                <a:solidFill>
                  <a:srgbClr val="FFFFFF"/>
                </a:solidFill>
              </a:rPr>
              <a:t>Toyota later replicated Henry Ford’s original principles at the Rouge assembly plant, using Ford’s approach as a basis for developing the Toyota Production System</a:t>
            </a:r>
            <a:endParaRPr lang="pl-PL" sz="3200" dirty="0">
              <a:solidFill>
                <a:srgbClr val="FFFFFF"/>
              </a:solidFill>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grpId="0" nodeType="afterEffect">
                                  <p:stCondLst>
                                    <p:cond delay="0"/>
                                  </p:stCondLst>
                                  <p:childTnLst>
                                    <p:set>
                                      <p:cBhvr>
                                        <p:cTn id="6" dur="1" fill="hold">
                                          <p:stCondLst>
                                            <p:cond delay="0"/>
                                          </p:stCondLst>
                                        </p:cTn>
                                        <p:tgtEl>
                                          <p:spTgt spid="104"/>
                                        </p:tgtEl>
                                        <p:attrNameLst>
                                          <p:attrName>style.visibility</p:attrName>
                                        </p:attrNameLst>
                                      </p:cBhvr>
                                      <p:to>
                                        <p:strVal val="visible"/>
                                      </p:to>
                                    </p:set>
                                    <p:animEffect transition="in" filter="wheel(1)">
                                      <p:cBhvr>
                                        <p:cTn id="7" dur="2000"/>
                                        <p:tgtEl>
                                          <p:spTgt spid="10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2">
                                            <p:txEl>
                                              <p:pRg st="0" end="0"/>
                                            </p:txEl>
                                          </p:spTgt>
                                        </p:tgtEl>
                                        <p:attrNameLst>
                                          <p:attrName>style.visibility</p:attrName>
                                        </p:attrNameLst>
                                      </p:cBhvr>
                                      <p:to>
                                        <p:strVal val="visible"/>
                                      </p:to>
                                    </p:set>
                                    <p:animEffect transition="in" filter="wipe(up)">
                                      <p:cBhvr>
                                        <p:cTn id="12" dur="1000"/>
                                        <p:tgtEl>
                                          <p:spTgt spid="2">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grpId="0" nodeType="clickEffect">
                                  <p:stCondLst>
                                    <p:cond delay="0"/>
                                  </p:stCondLst>
                                  <p:childTnLst>
                                    <p:set>
                                      <p:cBhvr>
                                        <p:cTn id="16" dur="1" fill="hold">
                                          <p:stCondLst>
                                            <p:cond delay="0"/>
                                          </p:stCondLst>
                                        </p:cTn>
                                        <p:tgtEl>
                                          <p:spTgt spid="2">
                                            <p:txEl>
                                              <p:pRg st="1" end="1"/>
                                            </p:txEl>
                                          </p:spTgt>
                                        </p:tgtEl>
                                        <p:attrNameLst>
                                          <p:attrName>style.visibility</p:attrName>
                                        </p:attrNameLst>
                                      </p:cBhvr>
                                      <p:to>
                                        <p:strVal val="visible"/>
                                      </p:to>
                                    </p:set>
                                    <p:animEffect transition="in" filter="wipe(up)">
                                      <p:cBhvr>
                                        <p:cTn id="17" dur="1000"/>
                                        <p:tgtEl>
                                          <p:spTgt spid="2">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1" fill="hold" grpId="0" nodeType="clickEffect">
                                  <p:stCondLst>
                                    <p:cond delay="0"/>
                                  </p:stCondLst>
                                  <p:childTnLst>
                                    <p:set>
                                      <p:cBhvr>
                                        <p:cTn id="21" dur="1" fill="hold">
                                          <p:stCondLst>
                                            <p:cond delay="0"/>
                                          </p:stCondLst>
                                        </p:cTn>
                                        <p:tgtEl>
                                          <p:spTgt spid="2">
                                            <p:txEl>
                                              <p:pRg st="2" end="2"/>
                                            </p:txEl>
                                          </p:spTgt>
                                        </p:tgtEl>
                                        <p:attrNameLst>
                                          <p:attrName>style.visibility</p:attrName>
                                        </p:attrNameLst>
                                      </p:cBhvr>
                                      <p:to>
                                        <p:strVal val="visible"/>
                                      </p:to>
                                    </p:set>
                                    <p:animEffect transition="in" filter="wipe(up)">
                                      <p:cBhvr>
                                        <p:cTn id="22" dur="1000"/>
                                        <p:tgtEl>
                                          <p:spTgt spid="2">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1" fill="hold" grpId="0" nodeType="clickEffect">
                                  <p:stCondLst>
                                    <p:cond delay="0"/>
                                  </p:stCondLst>
                                  <p:childTnLst>
                                    <p:set>
                                      <p:cBhvr>
                                        <p:cTn id="26" dur="1" fill="hold">
                                          <p:stCondLst>
                                            <p:cond delay="0"/>
                                          </p:stCondLst>
                                        </p:cTn>
                                        <p:tgtEl>
                                          <p:spTgt spid="2">
                                            <p:txEl>
                                              <p:pRg st="3" end="3"/>
                                            </p:txEl>
                                          </p:spTgt>
                                        </p:tgtEl>
                                        <p:attrNameLst>
                                          <p:attrName>style.visibility</p:attrName>
                                        </p:attrNameLst>
                                      </p:cBhvr>
                                      <p:to>
                                        <p:strVal val="visible"/>
                                      </p:to>
                                    </p:set>
                                    <p:animEffect transition="in" filter="wipe(up)">
                                      <p:cBhvr>
                                        <p:cTn id="27" dur="1000"/>
                                        <p:tgtEl>
                                          <p:spTgt spid="2">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1" fill="hold" grpId="0" nodeType="clickEffect">
                                  <p:stCondLst>
                                    <p:cond delay="0"/>
                                  </p:stCondLst>
                                  <p:childTnLst>
                                    <p:set>
                                      <p:cBhvr>
                                        <p:cTn id="31" dur="1" fill="hold">
                                          <p:stCondLst>
                                            <p:cond delay="0"/>
                                          </p:stCondLst>
                                        </p:cTn>
                                        <p:tgtEl>
                                          <p:spTgt spid="2">
                                            <p:txEl>
                                              <p:pRg st="4" end="4"/>
                                            </p:txEl>
                                          </p:spTgt>
                                        </p:tgtEl>
                                        <p:attrNameLst>
                                          <p:attrName>style.visibility</p:attrName>
                                        </p:attrNameLst>
                                      </p:cBhvr>
                                      <p:to>
                                        <p:strVal val="visible"/>
                                      </p:to>
                                    </p:set>
                                    <p:animEffect transition="in" filter="wipe(up)">
                                      <p:cBhvr>
                                        <p:cTn id="32" dur="1000"/>
                                        <p:tgtEl>
                                          <p:spTgt spid="2">
                                            <p:txEl>
                                              <p:pRg st="4" end="4"/>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1" fill="hold" grpId="0" nodeType="clickEffect">
                                  <p:stCondLst>
                                    <p:cond delay="0"/>
                                  </p:stCondLst>
                                  <p:childTnLst>
                                    <p:set>
                                      <p:cBhvr>
                                        <p:cTn id="36" dur="1" fill="hold">
                                          <p:stCondLst>
                                            <p:cond delay="0"/>
                                          </p:stCondLst>
                                        </p:cTn>
                                        <p:tgtEl>
                                          <p:spTgt spid="2">
                                            <p:txEl>
                                              <p:pRg st="5" end="5"/>
                                            </p:txEl>
                                          </p:spTgt>
                                        </p:tgtEl>
                                        <p:attrNameLst>
                                          <p:attrName>style.visibility</p:attrName>
                                        </p:attrNameLst>
                                      </p:cBhvr>
                                      <p:to>
                                        <p:strVal val="visible"/>
                                      </p:to>
                                    </p:set>
                                    <p:animEffect transition="in" filter="wipe(up)">
                                      <p:cBhvr>
                                        <p:cTn id="37" dur="1000"/>
                                        <p:tgtEl>
                                          <p:spTgt spid="2">
                                            <p:txEl>
                                              <p:pRg st="5" end="5"/>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1" fill="hold" grpId="0" nodeType="clickEffect">
                                  <p:stCondLst>
                                    <p:cond delay="0"/>
                                  </p:stCondLst>
                                  <p:childTnLst>
                                    <p:set>
                                      <p:cBhvr>
                                        <p:cTn id="41" dur="1" fill="hold">
                                          <p:stCondLst>
                                            <p:cond delay="0"/>
                                          </p:stCondLst>
                                        </p:cTn>
                                        <p:tgtEl>
                                          <p:spTgt spid="2">
                                            <p:txEl>
                                              <p:pRg st="6" end="6"/>
                                            </p:txEl>
                                          </p:spTgt>
                                        </p:tgtEl>
                                        <p:attrNameLst>
                                          <p:attrName>style.visibility</p:attrName>
                                        </p:attrNameLst>
                                      </p:cBhvr>
                                      <p:to>
                                        <p:strVal val="visible"/>
                                      </p:to>
                                    </p:set>
                                    <p:animEffect transition="in" filter="wipe(up)">
                                      <p:cBhvr>
                                        <p:cTn id="42" dur="1000"/>
                                        <p:tgtEl>
                                          <p:spTgt spid="2">
                                            <p:txEl>
                                              <p:pRg st="6" end="6"/>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7"/>
                                        </p:tgtEl>
                                        <p:attrNameLst>
                                          <p:attrName>style.visibility</p:attrName>
                                        </p:attrNameLst>
                                      </p:cBhvr>
                                      <p:to>
                                        <p:strVal val="visible"/>
                                      </p:to>
                                    </p:set>
                                    <p:animEffect transition="in" filter="fade">
                                      <p:cBhvr>
                                        <p:cTn id="47" dur="500"/>
                                        <p:tgtEl>
                                          <p:spTgt spid="7"/>
                                        </p:tgtEl>
                                      </p:cBhvr>
                                    </p:animEffect>
                                  </p:childTnLst>
                                </p:cTn>
                              </p:par>
                              <p:par>
                                <p:cTn id="48" presetID="10" presetClass="entr" presetSubtype="0" fill="hold" grpId="0" nodeType="withEffect">
                                  <p:stCondLst>
                                    <p:cond delay="0"/>
                                  </p:stCondLst>
                                  <p:childTnLst>
                                    <p:set>
                                      <p:cBhvr>
                                        <p:cTn id="49" dur="1" fill="hold">
                                          <p:stCondLst>
                                            <p:cond delay="0"/>
                                          </p:stCondLst>
                                        </p:cTn>
                                        <p:tgtEl>
                                          <p:spTgt spid="8">
                                            <p:txEl>
                                              <p:pRg st="0" end="0"/>
                                            </p:txEl>
                                          </p:spTgt>
                                        </p:tgtEl>
                                        <p:attrNameLst>
                                          <p:attrName>style.visibility</p:attrName>
                                        </p:attrNameLst>
                                      </p:cBhvr>
                                      <p:to>
                                        <p:strVal val="visible"/>
                                      </p:to>
                                    </p:set>
                                    <p:animEffect transition="in" filter="fade">
                                      <p:cBhvr>
                                        <p:cTn id="50" dur="1000"/>
                                        <p:tgtEl>
                                          <p:spTgt spid="8">
                                            <p:txEl>
                                              <p:pRg st="0" end="0"/>
                                            </p:txEl>
                                          </p:spTgt>
                                        </p:tgtEl>
                                      </p:cBhvr>
                                    </p:animEffect>
                                  </p:childTnLst>
                                </p:cTn>
                              </p:par>
                            </p:childTnLst>
                          </p:cTn>
                        </p:par>
                        <p:par>
                          <p:cTn id="51" fill="hold">
                            <p:stCondLst>
                              <p:cond delay="1000"/>
                            </p:stCondLst>
                            <p:childTnLst>
                              <p:par>
                                <p:cTn id="52" presetID="10" presetClass="entr" presetSubtype="0" fill="hold" grpId="0" nodeType="afterEffect">
                                  <p:stCondLst>
                                    <p:cond delay="0"/>
                                  </p:stCondLst>
                                  <p:childTnLst>
                                    <p:set>
                                      <p:cBhvr>
                                        <p:cTn id="53" dur="1" fill="hold">
                                          <p:stCondLst>
                                            <p:cond delay="0"/>
                                          </p:stCondLst>
                                        </p:cTn>
                                        <p:tgtEl>
                                          <p:spTgt spid="8">
                                            <p:txEl>
                                              <p:pRg st="1" end="1"/>
                                            </p:txEl>
                                          </p:spTgt>
                                        </p:tgtEl>
                                        <p:attrNameLst>
                                          <p:attrName>style.visibility</p:attrName>
                                        </p:attrNameLst>
                                      </p:cBhvr>
                                      <p:to>
                                        <p:strVal val="visible"/>
                                      </p:to>
                                    </p:set>
                                    <p:animEffect transition="in" filter="fade">
                                      <p:cBhvr>
                                        <p:cTn id="54" dur="1000"/>
                                        <p:tgtEl>
                                          <p:spTgt spid="8">
                                            <p:txEl>
                                              <p:pRg st="1" end="1"/>
                                            </p:txEl>
                                          </p:spTgt>
                                        </p:tgtEl>
                                      </p:cBhvr>
                                    </p:animEffect>
                                  </p:childTnLst>
                                </p:cTn>
                              </p:par>
                            </p:childTnLst>
                          </p:cTn>
                        </p:par>
                        <p:par>
                          <p:cTn id="55" fill="hold">
                            <p:stCondLst>
                              <p:cond delay="2000"/>
                            </p:stCondLst>
                            <p:childTnLst>
                              <p:par>
                                <p:cTn id="56" presetID="10" presetClass="entr" presetSubtype="0" fill="hold" grpId="0" nodeType="afterEffect">
                                  <p:stCondLst>
                                    <p:cond delay="0"/>
                                  </p:stCondLst>
                                  <p:childTnLst>
                                    <p:set>
                                      <p:cBhvr>
                                        <p:cTn id="57" dur="1" fill="hold">
                                          <p:stCondLst>
                                            <p:cond delay="0"/>
                                          </p:stCondLst>
                                        </p:cTn>
                                        <p:tgtEl>
                                          <p:spTgt spid="8">
                                            <p:txEl>
                                              <p:pRg st="2" end="2"/>
                                            </p:txEl>
                                          </p:spTgt>
                                        </p:tgtEl>
                                        <p:attrNameLst>
                                          <p:attrName>style.visibility</p:attrName>
                                        </p:attrNameLst>
                                      </p:cBhvr>
                                      <p:to>
                                        <p:strVal val="visible"/>
                                      </p:to>
                                    </p:set>
                                    <p:animEffect transition="in" filter="fade">
                                      <p:cBhvr>
                                        <p:cTn id="58" dur="1000"/>
                                        <p:tgtEl>
                                          <p:spTgt spid="8">
                                            <p:txEl>
                                              <p:pRg st="2" end="2"/>
                                            </p:txEl>
                                          </p:spTgt>
                                        </p:tgtEl>
                                      </p:cBhvr>
                                    </p:animEffect>
                                  </p:childTnLst>
                                </p:cTn>
                              </p:par>
                            </p:childTnLst>
                          </p:cTn>
                        </p:par>
                        <p:par>
                          <p:cTn id="59" fill="hold">
                            <p:stCondLst>
                              <p:cond delay="3000"/>
                            </p:stCondLst>
                            <p:childTnLst>
                              <p:par>
                                <p:cTn id="60" presetID="10" presetClass="entr" presetSubtype="0" fill="hold" grpId="0" nodeType="afterEffect">
                                  <p:stCondLst>
                                    <p:cond delay="0"/>
                                  </p:stCondLst>
                                  <p:childTnLst>
                                    <p:set>
                                      <p:cBhvr>
                                        <p:cTn id="61" dur="1" fill="hold">
                                          <p:stCondLst>
                                            <p:cond delay="0"/>
                                          </p:stCondLst>
                                        </p:cTn>
                                        <p:tgtEl>
                                          <p:spTgt spid="8">
                                            <p:txEl>
                                              <p:pRg st="3" end="3"/>
                                            </p:txEl>
                                          </p:spTgt>
                                        </p:tgtEl>
                                        <p:attrNameLst>
                                          <p:attrName>style.visibility</p:attrName>
                                        </p:attrNameLst>
                                      </p:cBhvr>
                                      <p:to>
                                        <p:strVal val="visible"/>
                                      </p:to>
                                    </p:set>
                                    <p:animEffect transition="in" filter="fade">
                                      <p:cBhvr>
                                        <p:cTn id="62" dur="1000"/>
                                        <p:tgtEl>
                                          <p:spTgt spid="8">
                                            <p:txEl>
                                              <p:pRg st="3" end="3"/>
                                            </p:txEl>
                                          </p:spTgt>
                                        </p:tgtEl>
                                      </p:cBhvr>
                                    </p:animEffect>
                                  </p:childTnLst>
                                </p:cTn>
                              </p:par>
                            </p:childTnLst>
                          </p:cTn>
                        </p:par>
                        <p:par>
                          <p:cTn id="63" fill="hold">
                            <p:stCondLst>
                              <p:cond delay="4000"/>
                            </p:stCondLst>
                            <p:childTnLst>
                              <p:par>
                                <p:cTn id="64" presetID="10" presetClass="entr" presetSubtype="0" fill="hold" grpId="0" nodeType="afterEffect">
                                  <p:stCondLst>
                                    <p:cond delay="0"/>
                                  </p:stCondLst>
                                  <p:childTnLst>
                                    <p:set>
                                      <p:cBhvr>
                                        <p:cTn id="65" dur="1" fill="hold">
                                          <p:stCondLst>
                                            <p:cond delay="0"/>
                                          </p:stCondLst>
                                        </p:cTn>
                                        <p:tgtEl>
                                          <p:spTgt spid="23"/>
                                        </p:tgtEl>
                                        <p:attrNameLst>
                                          <p:attrName>style.visibility</p:attrName>
                                        </p:attrNameLst>
                                      </p:cBhvr>
                                      <p:to>
                                        <p:strVal val="visible"/>
                                      </p:to>
                                    </p:set>
                                    <p:animEffect transition="in" filter="fade">
                                      <p:cBhvr>
                                        <p:cTn id="66" dur="30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4" grpId="0" animBg="1"/>
      <p:bldP spid="2" grpId="0" build="p"/>
      <p:bldP spid="23" grpId="0"/>
      <p:bldP spid="7" grpId="0" animBg="1"/>
      <p:bldP spid="8" grpId="0" uiExpand="1" build="allAtOnce"/>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a:extLst>
              <a:ext uri="{FF2B5EF4-FFF2-40B4-BE49-F238E27FC236}">
                <a16:creationId xmlns:a16="http://schemas.microsoft.com/office/drawing/2014/main" id="{31082971-C35E-B240-9197-06CF6518DB66}"/>
              </a:ext>
            </a:extLst>
          </p:cNvPr>
          <p:cNvPicPr>
            <a:picLocks noChangeAspect="1"/>
          </p:cNvPicPr>
          <p:nvPr/>
        </p:nvPicPr>
        <p:blipFill>
          <a:blip r:embed="rId3" cstate="print">
            <a:alphaModFix amt="28000"/>
            <a:extLst>
              <a:ext uri="{28A0092B-C50C-407E-A947-70E740481C1C}">
                <a14:useLocalDpi xmlns:a14="http://schemas.microsoft.com/office/drawing/2010/main" val="0"/>
              </a:ext>
            </a:extLst>
          </a:blip>
          <a:stretch>
            <a:fillRect/>
          </a:stretch>
        </p:blipFill>
        <p:spPr>
          <a:xfrm>
            <a:off x="1008993" y="-1333440"/>
            <a:ext cx="14041665" cy="15049440"/>
          </a:xfrm>
          <a:prstGeom prst="rect">
            <a:avLst/>
          </a:prstGeom>
        </p:spPr>
      </p:pic>
      <p:sp>
        <p:nvSpPr>
          <p:cNvPr id="104" name="Shape 104"/>
          <p:cNvSpPr/>
          <p:nvPr/>
        </p:nvSpPr>
        <p:spPr>
          <a:xfrm>
            <a:off x="739628" y="816868"/>
            <a:ext cx="22635379" cy="2276806"/>
          </a:xfrm>
          <a:prstGeom prst="rect">
            <a:avLst/>
          </a:prstGeom>
          <a:ln w="3175">
            <a:miter lim="400000"/>
          </a:ln>
          <a:extLst>
            <a:ext uri="{C572A759-6A51-4108-AA02-DFA0A04FC94B}">
              <ma14:wrappingTextBoxFlag xmlns="" xmlns:ma14="http://schemas.microsoft.com/office/mac/drawingml/2011/main" val="1"/>
            </a:ext>
          </a:extLst>
        </p:spPr>
        <p:txBody>
          <a:bodyPr lIns="38100" tIns="38100" rIns="38100" bIns="38100">
            <a:normAutofit lnSpcReduction="10000"/>
          </a:bodyPr>
          <a:lstStyle>
            <a:lvl1pPr algn="l">
              <a:lnSpc>
                <a:spcPct val="80000"/>
              </a:lnSpc>
              <a:defRPr sz="10000" b="1">
                <a:solidFill>
                  <a:srgbClr val="393941"/>
                </a:solidFill>
                <a:latin typeface="Montserrat-SemiBold"/>
                <a:ea typeface="Montserrat-SemiBold"/>
                <a:cs typeface="Montserrat-SemiBold"/>
                <a:sym typeface="Montserrat-SemiBold"/>
              </a:defRPr>
            </a:lvl1pPr>
          </a:lstStyle>
          <a:p>
            <a:r>
              <a:rPr lang="en-US" sz="9600" dirty="0">
                <a:solidFill>
                  <a:srgbClr val="496F63"/>
                </a:solidFill>
              </a:rPr>
              <a:t>How to involve staff in the innovation process</a:t>
            </a:r>
            <a:r>
              <a:rPr lang="pl-PL" sz="9600" dirty="0">
                <a:solidFill>
                  <a:srgbClr val="496F63"/>
                </a:solidFill>
              </a:rPr>
              <a:t>?</a:t>
            </a:r>
            <a:endParaRPr sz="9000" dirty="0">
              <a:solidFill>
                <a:srgbClr val="496F63"/>
              </a:solidFill>
              <a:latin typeface="Arial" panose="020B0604020202020204" pitchFamily="34" charset="0"/>
              <a:cs typeface="Arial" panose="020B0604020202020204" pitchFamily="34" charset="0"/>
            </a:endParaRPr>
          </a:p>
        </p:txBody>
      </p:sp>
      <p:sp>
        <p:nvSpPr>
          <p:cNvPr id="105" name="Shape 105"/>
          <p:cNvSpPr>
            <a:spLocks noGrp="1"/>
          </p:cNvSpPr>
          <p:nvPr>
            <p:ph type="sldNum" sz="quarter" idx="2"/>
          </p:nvPr>
        </p:nvSpPr>
        <p:spPr>
          <a:prstGeom prst="rect">
            <a:avLst/>
          </a:prstGeom>
          <a:extLst>
            <a:ext uri="{C572A759-6A51-4108-AA02-DFA0A04FC94B}">
              <ma14:wrappingTextBoxFlag xmlns="" xmlns:ma14="http://schemas.microsoft.com/office/mac/drawingml/2011/main" val="1"/>
            </a:ext>
          </a:extLst>
        </p:spPr>
        <p:txBody>
          <a:bodyPr/>
          <a:lstStyle/>
          <a:p>
            <a:fld id="{86CB4B4D-7CA3-9044-876B-883B54F8677D}" type="slidenum">
              <a:rPr/>
              <a:pPr/>
              <a:t>8</a:t>
            </a:fld>
            <a:endParaRPr/>
          </a:p>
        </p:txBody>
      </p:sp>
      <p:sp>
        <p:nvSpPr>
          <p:cNvPr id="2" name="Prostokąt 1">
            <a:extLst>
              <a:ext uri="{FF2B5EF4-FFF2-40B4-BE49-F238E27FC236}">
                <a16:creationId xmlns:a16="http://schemas.microsoft.com/office/drawing/2014/main" id="{F12C0437-03A2-4F74-804D-32991C9C4861}"/>
              </a:ext>
            </a:extLst>
          </p:cNvPr>
          <p:cNvSpPr/>
          <p:nvPr/>
        </p:nvSpPr>
        <p:spPr>
          <a:xfrm>
            <a:off x="503316" y="3093674"/>
            <a:ext cx="14547342" cy="9171742"/>
          </a:xfrm>
          <a:prstGeom prst="rect">
            <a:avLst/>
          </a:prstGeom>
        </p:spPr>
        <p:txBody>
          <a:bodyPr wrap="square">
            <a:spAutoFit/>
          </a:bodyPr>
          <a:lstStyle/>
          <a:p>
            <a:pPr marL="742950" indent="-742950">
              <a:spcAft>
                <a:spcPts val="1200"/>
              </a:spcAft>
              <a:buFont typeface="+mj-lt"/>
              <a:buAutoNum type="arabicPeriod"/>
            </a:pPr>
            <a:r>
              <a:rPr lang="en-US" sz="4500" dirty="0">
                <a:solidFill>
                  <a:srgbClr val="496F63"/>
                </a:solidFill>
              </a:rPr>
              <a:t>Make problem-solving a part of every staff meeting For each meeting, for instance, you might set a question for discussion on a specific process that asks, "How can we improve...?“				    </a:t>
            </a:r>
            <a:r>
              <a:rPr lang="en-US" sz="4500" dirty="0" err="1">
                <a:solidFill>
                  <a:srgbClr val="496F63"/>
                </a:solidFill>
              </a:rPr>
              <a:t>Publicise</a:t>
            </a:r>
            <a:r>
              <a:rPr lang="en-US" sz="4500" dirty="0">
                <a:solidFill>
                  <a:srgbClr val="496F63"/>
                </a:solidFill>
              </a:rPr>
              <a:t> the topic of discussion a week ahead of time so people have time to think about it</a:t>
            </a:r>
          </a:p>
          <a:p>
            <a:pPr marL="742950" indent="-742950">
              <a:spcAft>
                <a:spcPts val="1200"/>
              </a:spcAft>
              <a:buFont typeface="+mj-lt"/>
              <a:buAutoNum type="arabicPeriod"/>
            </a:pPr>
            <a:r>
              <a:rPr lang="en-US" sz="4500" dirty="0">
                <a:solidFill>
                  <a:srgbClr val="496F63"/>
                </a:solidFill>
              </a:rPr>
              <a:t>Have a suggestion box</a:t>
            </a:r>
          </a:p>
          <a:p>
            <a:pPr marL="742950" indent="-742950">
              <a:spcAft>
                <a:spcPts val="1200"/>
              </a:spcAft>
              <a:buFont typeface="+mj-lt"/>
              <a:buAutoNum type="arabicPeriod"/>
            </a:pPr>
            <a:r>
              <a:rPr lang="en-US" sz="4500" dirty="0">
                <a:solidFill>
                  <a:srgbClr val="496F63"/>
                </a:solidFill>
              </a:rPr>
              <a:t>Reward staff for suggestions that are enacted</a:t>
            </a:r>
          </a:p>
          <a:p>
            <a:pPr marL="742950" indent="-742950">
              <a:spcAft>
                <a:spcPts val="1200"/>
              </a:spcAft>
              <a:buFont typeface="+mj-lt"/>
              <a:buAutoNum type="arabicPeriod"/>
            </a:pPr>
            <a:r>
              <a:rPr lang="en-US" sz="4500" dirty="0">
                <a:solidFill>
                  <a:srgbClr val="496F63"/>
                </a:solidFill>
              </a:rPr>
              <a:t>Talk to staff												  Get out of your office if you have one and make personal visits to chat about how things are going</a:t>
            </a:r>
          </a:p>
          <a:p>
            <a:pPr marL="742950" indent="-742950">
              <a:spcAft>
                <a:spcPts val="1200"/>
              </a:spcAft>
              <a:buFont typeface="+mj-lt"/>
              <a:buAutoNum type="arabicPeriod"/>
            </a:pPr>
            <a:r>
              <a:rPr lang="en-US" sz="4500" dirty="0">
                <a:solidFill>
                  <a:srgbClr val="496F63"/>
                </a:solidFill>
              </a:rPr>
              <a:t>Provide creativity/innovation workshops for staff</a:t>
            </a:r>
            <a:endParaRPr lang="pl-PL" sz="4500" dirty="0">
              <a:solidFill>
                <a:srgbClr val="496F63"/>
              </a:solidFill>
            </a:endParaRPr>
          </a:p>
        </p:txBody>
      </p:sp>
      <p:sp>
        <p:nvSpPr>
          <p:cNvPr id="23" name="Prostokąt 22">
            <a:extLst>
              <a:ext uri="{FF2B5EF4-FFF2-40B4-BE49-F238E27FC236}">
                <a16:creationId xmlns:a16="http://schemas.microsoft.com/office/drawing/2014/main" id="{DFDBAA70-727D-4636-A1E4-B7E77E864217}"/>
              </a:ext>
            </a:extLst>
          </p:cNvPr>
          <p:cNvSpPr/>
          <p:nvPr/>
        </p:nvSpPr>
        <p:spPr>
          <a:xfrm>
            <a:off x="2008427" y="12899132"/>
            <a:ext cx="10623421" cy="446276"/>
          </a:xfrm>
          <a:prstGeom prst="rect">
            <a:avLst/>
          </a:prstGeom>
        </p:spPr>
        <p:txBody>
          <a:bodyPr wrap="none">
            <a:spAutoFit/>
          </a:bodyPr>
          <a:lstStyle/>
          <a:p>
            <a:r>
              <a:rPr lang="pl-PL" dirty="0">
                <a:solidFill>
                  <a:schemeClr val="tx1"/>
                </a:solidFill>
              </a:rPr>
              <a:t>Source: https://www.thebalancesmb.com/kickstart-business-innovation-2947877</a:t>
            </a:r>
            <a:endParaRPr lang="pl-PL" sz="2400" dirty="0">
              <a:solidFill>
                <a:schemeClr val="tx1"/>
              </a:solidFill>
              <a:latin typeface="Arial" panose="020B0604020202020204" pitchFamily="34" charset="0"/>
              <a:cs typeface="Arial" panose="020B0604020202020204" pitchFamily="34" charset="0"/>
            </a:endParaRPr>
          </a:p>
        </p:txBody>
      </p:sp>
      <p:pic>
        <p:nvPicPr>
          <p:cNvPr id="4" name="Obraz 3">
            <a:extLst>
              <a:ext uri="{FF2B5EF4-FFF2-40B4-BE49-F238E27FC236}">
                <a16:creationId xmlns:a16="http://schemas.microsoft.com/office/drawing/2014/main" id="{7AB3CC7D-CA2F-4B71-B538-6B05CC96E1ED}"/>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5050658" y="3216270"/>
            <a:ext cx="9819485" cy="9906000"/>
          </a:xfrm>
          <a:prstGeom prst="rect">
            <a:avLst/>
          </a:prstGeom>
        </p:spPr>
      </p:pic>
    </p:spTree>
    <p:extLst>
      <p:ext uri="{BB962C8B-B14F-4D97-AF65-F5344CB8AC3E}">
        <p14:creationId xmlns:p14="http://schemas.microsoft.com/office/powerpoint/2010/main" val="19773740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04"/>
                                        </p:tgtEl>
                                        <p:attrNameLst>
                                          <p:attrName>style.visibility</p:attrName>
                                        </p:attrNameLst>
                                      </p:cBhvr>
                                      <p:to>
                                        <p:strVal val="visible"/>
                                      </p:to>
                                    </p:set>
                                    <p:animEffect transition="in" filter="fade">
                                      <p:cBhvr>
                                        <p:cTn id="7" dur="1000"/>
                                        <p:tgtEl>
                                          <p:spTgt spid="104"/>
                                        </p:tgtEl>
                                      </p:cBhvr>
                                    </p:animEffect>
                                  </p:childTnLst>
                                </p:cTn>
                              </p:par>
                            </p:childTnLst>
                          </p:cTn>
                        </p:par>
                        <p:par>
                          <p:cTn id="8" fill="hold">
                            <p:stCondLst>
                              <p:cond delay="1000"/>
                            </p:stCondLst>
                            <p:childTnLst>
                              <p:par>
                                <p:cTn id="9" presetID="10" presetClass="entr" presetSubtype="0"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fade">
                                      <p:cBhvr>
                                        <p:cTn id="11" dur="1000"/>
                                        <p:tgtEl>
                                          <p:spTgt spid="4"/>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1" fill="hold" grpId="0" nodeType="clickEffect">
                                  <p:stCondLst>
                                    <p:cond delay="0"/>
                                  </p:stCondLst>
                                  <p:childTnLst>
                                    <p:set>
                                      <p:cBhvr>
                                        <p:cTn id="15" dur="1" fill="hold">
                                          <p:stCondLst>
                                            <p:cond delay="0"/>
                                          </p:stCondLst>
                                        </p:cTn>
                                        <p:tgtEl>
                                          <p:spTgt spid="2">
                                            <p:txEl>
                                              <p:pRg st="0" end="0"/>
                                            </p:txEl>
                                          </p:spTgt>
                                        </p:tgtEl>
                                        <p:attrNameLst>
                                          <p:attrName>style.visibility</p:attrName>
                                        </p:attrNameLst>
                                      </p:cBhvr>
                                      <p:to>
                                        <p:strVal val="visible"/>
                                      </p:to>
                                    </p:set>
                                    <p:animEffect transition="in" filter="wipe(up)">
                                      <p:cBhvr>
                                        <p:cTn id="16" dur="1000"/>
                                        <p:tgtEl>
                                          <p:spTgt spid="2">
                                            <p:txEl>
                                              <p:pRg st="0" end="0"/>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1" fill="hold" grpId="0" nodeType="clickEffect">
                                  <p:stCondLst>
                                    <p:cond delay="0"/>
                                  </p:stCondLst>
                                  <p:childTnLst>
                                    <p:set>
                                      <p:cBhvr>
                                        <p:cTn id="20" dur="1" fill="hold">
                                          <p:stCondLst>
                                            <p:cond delay="0"/>
                                          </p:stCondLst>
                                        </p:cTn>
                                        <p:tgtEl>
                                          <p:spTgt spid="2">
                                            <p:txEl>
                                              <p:pRg st="1" end="1"/>
                                            </p:txEl>
                                          </p:spTgt>
                                        </p:tgtEl>
                                        <p:attrNameLst>
                                          <p:attrName>style.visibility</p:attrName>
                                        </p:attrNameLst>
                                      </p:cBhvr>
                                      <p:to>
                                        <p:strVal val="visible"/>
                                      </p:to>
                                    </p:set>
                                    <p:animEffect transition="in" filter="wipe(up)">
                                      <p:cBhvr>
                                        <p:cTn id="21" dur="1000"/>
                                        <p:tgtEl>
                                          <p:spTgt spid="2">
                                            <p:txEl>
                                              <p:pRg st="1" end="1"/>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1" fill="hold" grpId="0" nodeType="clickEffect">
                                  <p:stCondLst>
                                    <p:cond delay="0"/>
                                  </p:stCondLst>
                                  <p:childTnLst>
                                    <p:set>
                                      <p:cBhvr>
                                        <p:cTn id="25" dur="1" fill="hold">
                                          <p:stCondLst>
                                            <p:cond delay="0"/>
                                          </p:stCondLst>
                                        </p:cTn>
                                        <p:tgtEl>
                                          <p:spTgt spid="2">
                                            <p:txEl>
                                              <p:pRg st="2" end="2"/>
                                            </p:txEl>
                                          </p:spTgt>
                                        </p:tgtEl>
                                        <p:attrNameLst>
                                          <p:attrName>style.visibility</p:attrName>
                                        </p:attrNameLst>
                                      </p:cBhvr>
                                      <p:to>
                                        <p:strVal val="visible"/>
                                      </p:to>
                                    </p:set>
                                    <p:animEffect transition="in" filter="wipe(up)">
                                      <p:cBhvr>
                                        <p:cTn id="26" dur="1000"/>
                                        <p:tgtEl>
                                          <p:spTgt spid="2">
                                            <p:txEl>
                                              <p:pRg st="2" end="2"/>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22" presetClass="entr" presetSubtype="1" fill="hold" grpId="0" nodeType="clickEffect">
                                  <p:stCondLst>
                                    <p:cond delay="0"/>
                                  </p:stCondLst>
                                  <p:childTnLst>
                                    <p:set>
                                      <p:cBhvr>
                                        <p:cTn id="30" dur="1" fill="hold">
                                          <p:stCondLst>
                                            <p:cond delay="0"/>
                                          </p:stCondLst>
                                        </p:cTn>
                                        <p:tgtEl>
                                          <p:spTgt spid="2">
                                            <p:txEl>
                                              <p:pRg st="3" end="3"/>
                                            </p:txEl>
                                          </p:spTgt>
                                        </p:tgtEl>
                                        <p:attrNameLst>
                                          <p:attrName>style.visibility</p:attrName>
                                        </p:attrNameLst>
                                      </p:cBhvr>
                                      <p:to>
                                        <p:strVal val="visible"/>
                                      </p:to>
                                    </p:set>
                                    <p:animEffect transition="in" filter="wipe(up)">
                                      <p:cBhvr>
                                        <p:cTn id="31" dur="1000"/>
                                        <p:tgtEl>
                                          <p:spTgt spid="2">
                                            <p:txEl>
                                              <p:pRg st="3" end="3"/>
                                            </p:txEl>
                                          </p:spTgt>
                                        </p:tgtEl>
                                      </p:cBhvr>
                                    </p:animEffect>
                                  </p:childTnLst>
                                </p:cTn>
                              </p:par>
                            </p:childTnLst>
                          </p:cTn>
                        </p:par>
                      </p:childTnLst>
                    </p:cTn>
                  </p:par>
                  <p:par>
                    <p:cTn id="32" fill="hold">
                      <p:stCondLst>
                        <p:cond delay="indefinite"/>
                      </p:stCondLst>
                      <p:childTnLst>
                        <p:par>
                          <p:cTn id="33" fill="hold">
                            <p:stCondLst>
                              <p:cond delay="0"/>
                            </p:stCondLst>
                            <p:childTnLst>
                              <p:par>
                                <p:cTn id="34" presetID="22" presetClass="entr" presetSubtype="1" fill="hold" grpId="0" nodeType="clickEffect">
                                  <p:stCondLst>
                                    <p:cond delay="0"/>
                                  </p:stCondLst>
                                  <p:childTnLst>
                                    <p:set>
                                      <p:cBhvr>
                                        <p:cTn id="35" dur="1" fill="hold">
                                          <p:stCondLst>
                                            <p:cond delay="0"/>
                                          </p:stCondLst>
                                        </p:cTn>
                                        <p:tgtEl>
                                          <p:spTgt spid="2">
                                            <p:txEl>
                                              <p:pRg st="4" end="4"/>
                                            </p:txEl>
                                          </p:spTgt>
                                        </p:tgtEl>
                                        <p:attrNameLst>
                                          <p:attrName>style.visibility</p:attrName>
                                        </p:attrNameLst>
                                      </p:cBhvr>
                                      <p:to>
                                        <p:strVal val="visible"/>
                                      </p:to>
                                    </p:set>
                                    <p:animEffect transition="in" filter="wipe(up)">
                                      <p:cBhvr>
                                        <p:cTn id="36" dur="1000"/>
                                        <p:tgtEl>
                                          <p:spTgt spid="2">
                                            <p:txEl>
                                              <p:pRg st="4" end="4"/>
                                            </p:txEl>
                                          </p:spTgt>
                                        </p:tgtEl>
                                      </p:cBhvr>
                                    </p:animEffect>
                                  </p:childTnLst>
                                </p:cTn>
                              </p:par>
                            </p:childTnLst>
                          </p:cTn>
                        </p:par>
                        <p:par>
                          <p:cTn id="37" fill="hold">
                            <p:stCondLst>
                              <p:cond delay="1000"/>
                            </p:stCondLst>
                            <p:childTnLst>
                              <p:par>
                                <p:cTn id="38" presetID="10" presetClass="entr" presetSubtype="0" fill="hold" grpId="0" nodeType="afterEffect">
                                  <p:stCondLst>
                                    <p:cond delay="0"/>
                                  </p:stCondLst>
                                  <p:childTnLst>
                                    <p:set>
                                      <p:cBhvr>
                                        <p:cTn id="39" dur="1" fill="hold">
                                          <p:stCondLst>
                                            <p:cond delay="0"/>
                                          </p:stCondLst>
                                        </p:cTn>
                                        <p:tgtEl>
                                          <p:spTgt spid="23"/>
                                        </p:tgtEl>
                                        <p:attrNameLst>
                                          <p:attrName>style.visibility</p:attrName>
                                        </p:attrNameLst>
                                      </p:cBhvr>
                                      <p:to>
                                        <p:strVal val="visible"/>
                                      </p:to>
                                    </p:set>
                                    <p:animEffect transition="in" filter="fade">
                                      <p:cBhvr>
                                        <p:cTn id="40" dur="30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4" grpId="0" animBg="1"/>
      <p:bldP spid="2" grpId="0" uiExpand="1" build="p"/>
      <p:bldP spid="23"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85" name="Shape 85"/>
          <p:cNvSpPr/>
          <p:nvPr/>
        </p:nvSpPr>
        <p:spPr>
          <a:xfrm>
            <a:off x="8310315" y="3551420"/>
            <a:ext cx="15030103" cy="7299178"/>
          </a:xfrm>
          <a:prstGeom prst="rect">
            <a:avLst/>
          </a:prstGeom>
          <a:noFill/>
          <a:ln w="3175" cap="flat">
            <a:noFill/>
            <a:miter lim="400000"/>
          </a:ln>
          <a:effectLst/>
          <a:extLst>
            <a:ext uri="{C572A759-6A51-4108-AA02-DFA0A04FC94B}">
              <ma14:wrappingTextBoxFlag xmlns="" xmlns:ma14="http://schemas.microsoft.com/office/mac/drawingml/2011/main" val="1"/>
            </a:ext>
          </a:extLst>
        </p:spPr>
        <p:txBody>
          <a:bodyPr wrap="square" lIns="38100" tIns="38100" rIns="38100" bIns="38100" numCol="1" anchor="t">
            <a:noAutofit/>
          </a:bodyPr>
          <a:lstStyle/>
          <a:p>
            <a:pPr marL="571500" indent="-571500">
              <a:spcAft>
                <a:spcPts val="3600"/>
              </a:spcAft>
              <a:buFont typeface="Arial" panose="020B0604020202020204" pitchFamily="34" charset="0"/>
              <a:buChar char="•"/>
            </a:pPr>
            <a:r>
              <a:rPr lang="en-GB" sz="4400" b="1" dirty="0">
                <a:solidFill>
                  <a:srgbClr val="71BB9A"/>
                </a:solidFill>
                <a:latin typeface="Arial" panose="020B0604020202020204" pitchFamily="34" charset="0"/>
                <a:cs typeface="Arial" panose="020B0604020202020204" pitchFamily="34" charset="0"/>
              </a:rPr>
              <a:t>Improve communication and cooperation within the company, as well as improving the organisational culture and working atmosphere in teams</a:t>
            </a:r>
          </a:p>
          <a:p>
            <a:pPr marL="571500" indent="-571500">
              <a:spcAft>
                <a:spcPts val="3600"/>
              </a:spcAft>
              <a:buFont typeface="Arial" panose="020B0604020202020204" pitchFamily="34" charset="0"/>
              <a:buChar char="•"/>
            </a:pPr>
            <a:r>
              <a:rPr lang="en-GB" sz="4400" b="1" dirty="0">
                <a:solidFill>
                  <a:srgbClr val="71BB9A"/>
                </a:solidFill>
                <a:latin typeface="Arial" panose="020B0604020202020204" pitchFamily="34" charset="0"/>
                <a:cs typeface="Arial" panose="020B0604020202020204" pitchFamily="34" charset="0"/>
              </a:rPr>
              <a:t>improve the effectiveness of cooperation with clients</a:t>
            </a:r>
          </a:p>
          <a:p>
            <a:pPr marL="571500" indent="-571500">
              <a:spcAft>
                <a:spcPts val="3600"/>
              </a:spcAft>
              <a:buFont typeface="Arial" panose="020B0604020202020204" pitchFamily="34" charset="0"/>
              <a:buChar char="•"/>
            </a:pPr>
            <a:r>
              <a:rPr lang="en-GB" sz="4400" b="1" dirty="0">
                <a:solidFill>
                  <a:srgbClr val="71BB9A"/>
                </a:solidFill>
                <a:latin typeface="Arial" panose="020B0604020202020204" pitchFamily="34" charset="0"/>
                <a:cs typeface="Arial" panose="020B0604020202020204" pitchFamily="34" charset="0"/>
              </a:rPr>
              <a:t>shorten production cycles</a:t>
            </a:r>
          </a:p>
          <a:p>
            <a:pPr marL="571500" indent="-571500">
              <a:spcAft>
                <a:spcPts val="3600"/>
              </a:spcAft>
              <a:buFont typeface="Arial" panose="020B0604020202020204" pitchFamily="34" charset="0"/>
              <a:buChar char="•"/>
            </a:pPr>
            <a:r>
              <a:rPr lang="en-GB" sz="4400" b="1" dirty="0">
                <a:solidFill>
                  <a:srgbClr val="71BB9A"/>
                </a:solidFill>
                <a:latin typeface="Arial" panose="020B0604020202020204" pitchFamily="34" charset="0"/>
                <a:cs typeface="Arial" panose="020B0604020202020204" pitchFamily="34" charset="0"/>
              </a:rPr>
              <a:t>reduce the number of mistakes made</a:t>
            </a:r>
          </a:p>
          <a:p>
            <a:pPr marL="571500" indent="-571500">
              <a:spcAft>
                <a:spcPts val="3600"/>
              </a:spcAft>
              <a:buFont typeface="Arial" panose="020B0604020202020204" pitchFamily="34" charset="0"/>
              <a:buChar char="•"/>
            </a:pPr>
            <a:r>
              <a:rPr lang="en-GB" sz="4400" b="1" dirty="0">
                <a:solidFill>
                  <a:srgbClr val="71BB9A"/>
                </a:solidFill>
                <a:latin typeface="Arial" panose="020B0604020202020204" pitchFamily="34" charset="0"/>
                <a:cs typeface="Arial" panose="020B0604020202020204" pitchFamily="34" charset="0"/>
              </a:rPr>
              <a:t>ensure all staff understand the principles and functioning of the organisation. </a:t>
            </a:r>
            <a:endParaRPr lang="en-GB" sz="4400" dirty="0">
              <a:solidFill>
                <a:srgbClr val="71BB9A"/>
              </a:solidFill>
              <a:latin typeface="Arial" panose="020B0604020202020204" pitchFamily="34" charset="0"/>
              <a:cs typeface="Arial" panose="020B0604020202020204" pitchFamily="34" charset="0"/>
            </a:endParaRPr>
          </a:p>
        </p:txBody>
      </p:sp>
      <p:sp>
        <p:nvSpPr>
          <p:cNvPr id="81" name="Shape 81"/>
          <p:cNvSpPr>
            <a:spLocks noGrp="1"/>
          </p:cNvSpPr>
          <p:nvPr>
            <p:ph type="sldNum" sz="quarter" idx="2"/>
          </p:nvPr>
        </p:nvSpPr>
        <p:spPr>
          <a:prstGeom prst="rect">
            <a:avLst/>
          </a:prstGeom>
          <a:extLst>
            <a:ext uri="{C572A759-6A51-4108-AA02-DFA0A04FC94B}">
              <ma14:wrappingTextBoxFlag xmlns="" xmlns:ma14="http://schemas.microsoft.com/office/mac/drawingml/2011/main" val="1"/>
            </a:ext>
          </a:extLst>
        </p:spPr>
        <p:txBody>
          <a:bodyPr/>
          <a:lstStyle/>
          <a:p>
            <a:fld id="{86CB4B4D-7CA3-9044-876B-883B54F8677D}" type="slidenum">
              <a:rPr/>
              <a:pPr/>
              <a:t>9</a:t>
            </a:fld>
            <a:endParaRPr/>
          </a:p>
        </p:txBody>
      </p:sp>
      <p:sp>
        <p:nvSpPr>
          <p:cNvPr id="82" name="Shape 82"/>
          <p:cNvSpPr/>
          <p:nvPr/>
        </p:nvSpPr>
        <p:spPr>
          <a:xfrm flipH="1">
            <a:off x="985228" y="0"/>
            <a:ext cx="0" cy="3168844"/>
          </a:xfrm>
          <a:prstGeom prst="line">
            <a:avLst/>
          </a:prstGeom>
          <a:ln w="50800">
            <a:solidFill>
              <a:srgbClr val="71BB9A"/>
            </a:solidFill>
            <a:miter lim="400000"/>
          </a:ln>
        </p:spPr>
        <p:txBody>
          <a:bodyPr lIns="38100" tIns="38100" rIns="38100" bIns="38100" anchor="ctr"/>
          <a:lstStyle/>
          <a:p>
            <a:pPr algn="ctr">
              <a:defRPr sz="3000">
                <a:solidFill>
                  <a:srgbClr val="000000"/>
                </a:solidFill>
                <a:latin typeface="Helvetica Light"/>
                <a:ea typeface="Helvetica Light"/>
                <a:cs typeface="Helvetica Light"/>
                <a:sym typeface="Helvetica Light"/>
              </a:defRPr>
            </a:pPr>
            <a:endParaRPr/>
          </a:p>
        </p:txBody>
      </p:sp>
      <p:sp>
        <p:nvSpPr>
          <p:cNvPr id="84" name="Shape 84"/>
          <p:cNvSpPr/>
          <p:nvPr/>
        </p:nvSpPr>
        <p:spPr>
          <a:xfrm>
            <a:off x="8152402" y="762695"/>
            <a:ext cx="14414990" cy="3168843"/>
          </a:xfrm>
          <a:prstGeom prst="rect">
            <a:avLst/>
          </a:prstGeom>
          <a:ln w="3175">
            <a:miter lim="400000"/>
          </a:ln>
          <a:extLst>
            <a:ext uri="{C572A759-6A51-4108-AA02-DFA0A04FC94B}">
              <ma14:wrappingTextBoxFlag xmlns="" xmlns:ma14="http://schemas.microsoft.com/office/mac/drawingml/2011/main" val="1"/>
            </a:ext>
          </a:extLst>
        </p:spPr>
        <p:txBody>
          <a:bodyPr lIns="38100" tIns="38100" rIns="38100" bIns="38100">
            <a:normAutofit/>
          </a:bodyPr>
          <a:lstStyle>
            <a:lvl1pPr algn="l">
              <a:lnSpc>
                <a:spcPct val="80000"/>
              </a:lnSpc>
              <a:defRPr sz="10000" b="1">
                <a:solidFill>
                  <a:srgbClr val="F4F5F7"/>
                </a:solidFill>
                <a:latin typeface="Montserrat-SemiBold"/>
                <a:ea typeface="Montserrat-SemiBold"/>
                <a:cs typeface="Montserrat-SemiBold"/>
                <a:sym typeface="Montserrat-SemiBold"/>
              </a:defRPr>
            </a:lvl1pPr>
          </a:lstStyle>
          <a:p>
            <a:r>
              <a:rPr lang="en-US" sz="6000" dirty="0">
                <a:solidFill>
                  <a:srgbClr val="496F63"/>
                </a:solidFill>
                <a:latin typeface="Arial" panose="020B0604020202020204" pitchFamily="34" charset="0"/>
                <a:cs typeface="Arial" panose="020B0604020202020204" pitchFamily="34" charset="0"/>
              </a:rPr>
              <a:t>The process approach to implementing innovation in small enterprises allows</a:t>
            </a:r>
            <a:r>
              <a:rPr lang="pl-PL" sz="6000" dirty="0">
                <a:solidFill>
                  <a:srgbClr val="496F63"/>
                </a:solidFill>
                <a:latin typeface="Arial" panose="020B0604020202020204" pitchFamily="34" charset="0"/>
                <a:cs typeface="Arial" panose="020B0604020202020204" pitchFamily="34" charset="0"/>
              </a:rPr>
              <a:t> </a:t>
            </a:r>
            <a:r>
              <a:rPr lang="en-GB" sz="6000" dirty="0">
                <a:solidFill>
                  <a:srgbClr val="496F63"/>
                </a:solidFill>
                <a:latin typeface="Arial" panose="020B0604020202020204" pitchFamily="34" charset="0"/>
                <a:cs typeface="Arial" panose="020B0604020202020204" pitchFamily="34" charset="0"/>
              </a:rPr>
              <a:t>the small business to</a:t>
            </a:r>
            <a:r>
              <a:rPr lang="en-US" sz="6000" dirty="0">
                <a:solidFill>
                  <a:srgbClr val="496F63"/>
                </a:solidFill>
                <a:latin typeface="Arial" panose="020B0604020202020204" pitchFamily="34" charset="0"/>
                <a:cs typeface="Arial" panose="020B0604020202020204" pitchFamily="34" charset="0"/>
              </a:rPr>
              <a:t>:</a:t>
            </a:r>
            <a:endParaRPr sz="6000" dirty="0">
              <a:solidFill>
                <a:srgbClr val="496F63"/>
              </a:solidFill>
              <a:latin typeface="Arial" panose="020B0604020202020204" pitchFamily="34" charset="0"/>
              <a:cs typeface="Arial" panose="020B0604020202020204" pitchFamily="34" charset="0"/>
            </a:endParaRPr>
          </a:p>
        </p:txBody>
      </p:sp>
      <p:sp>
        <p:nvSpPr>
          <p:cNvPr id="88" name="Shape 88"/>
          <p:cNvSpPr/>
          <p:nvPr/>
        </p:nvSpPr>
        <p:spPr>
          <a:xfrm>
            <a:off x="1601374" y="12710384"/>
            <a:ext cx="17252541" cy="455509"/>
          </a:xfrm>
          <a:prstGeom prst="rect">
            <a:avLst/>
          </a:prstGeom>
          <a:noFill/>
          <a:ln w="3175" cap="flat">
            <a:noFill/>
            <a:miter lim="400000"/>
          </a:ln>
          <a:effectLst/>
          <a:extLst>
            <a:ext uri="{C572A759-6A51-4108-AA02-DFA0A04FC94B}">
              <ma14:wrappingTextBoxFlag xmlns="" xmlns:ma14="http://schemas.microsoft.com/office/mac/drawingml/2011/main" val="1"/>
            </a:ext>
          </a:extLst>
        </p:spPr>
        <p:txBody>
          <a:bodyPr wrap="square" lIns="38100" tIns="38100" rIns="38100" bIns="38100" numCol="1" anchor="ctr">
            <a:spAutoFit/>
          </a:bodyPr>
          <a:lstStyle>
            <a:lvl1pPr algn="l">
              <a:lnSpc>
                <a:spcPct val="80000"/>
              </a:lnSpc>
              <a:defRPr sz="3000" b="1">
                <a:solidFill>
                  <a:srgbClr val="F4F5F7"/>
                </a:solidFill>
                <a:latin typeface="Montserrat-SemiBold"/>
                <a:ea typeface="Montserrat-SemiBold"/>
                <a:cs typeface="Montserrat-SemiBold"/>
                <a:sym typeface="Montserrat-SemiBold"/>
              </a:defRPr>
            </a:lvl1pPr>
          </a:lstStyle>
          <a:p>
            <a:r>
              <a:rPr lang="pl-PL" dirty="0">
                <a:solidFill>
                  <a:srgbClr val="496F63"/>
                </a:solidFill>
                <a:latin typeface="Arial" panose="020B0604020202020204" pitchFamily="34" charset="0"/>
                <a:cs typeface="Arial" panose="020B0604020202020204" pitchFamily="34" charset="0"/>
              </a:rPr>
              <a:t>Source: https://www.northeastern.edu/graduate/blog/what-is-lean-innovation-and-why-use-it/</a:t>
            </a:r>
            <a:endParaRPr dirty="0">
              <a:solidFill>
                <a:srgbClr val="496F63"/>
              </a:solidFill>
              <a:latin typeface="Arial" panose="020B0604020202020204" pitchFamily="34" charset="0"/>
              <a:cs typeface="Arial" panose="020B0604020202020204" pitchFamily="34" charset="0"/>
            </a:endParaRPr>
          </a:p>
        </p:txBody>
      </p:sp>
      <p:pic>
        <p:nvPicPr>
          <p:cNvPr id="10" name="Picture 9">
            <a:extLst>
              <a:ext uri="{FF2B5EF4-FFF2-40B4-BE49-F238E27FC236}">
                <a16:creationId xmlns:a16="http://schemas.microsoft.com/office/drawing/2014/main" id="{54A28069-EB91-1949-9A5A-112AA2E3CF40}"/>
              </a:ext>
            </a:extLst>
          </p:cNvPr>
          <p:cNvPicPr>
            <a:picLocks noChangeAspect="1"/>
          </p:cNvPicPr>
          <p:nvPr/>
        </p:nvPicPr>
        <p:blipFill>
          <a:blip r:embed="rId3" cstate="print">
            <a:alphaModFix amt="28000"/>
            <a:extLst>
              <a:ext uri="{28A0092B-C50C-407E-A947-70E740481C1C}">
                <a14:useLocalDpi xmlns:a14="http://schemas.microsoft.com/office/drawing/2010/main" val="0"/>
              </a:ext>
            </a:extLst>
          </a:blip>
          <a:stretch>
            <a:fillRect/>
          </a:stretch>
        </p:blipFill>
        <p:spPr>
          <a:xfrm>
            <a:off x="17938178" y="-994018"/>
            <a:ext cx="14041665" cy="15049440"/>
          </a:xfrm>
          <a:prstGeom prst="rect">
            <a:avLst/>
          </a:prstGeom>
        </p:spPr>
      </p:pic>
      <p:sp>
        <p:nvSpPr>
          <p:cNvPr id="9" name="Shape 72">
            <a:extLst>
              <a:ext uri="{FF2B5EF4-FFF2-40B4-BE49-F238E27FC236}">
                <a16:creationId xmlns:a16="http://schemas.microsoft.com/office/drawing/2014/main" id="{3BC3F220-AEB9-406D-892E-03E4AE18F6AE}"/>
              </a:ext>
            </a:extLst>
          </p:cNvPr>
          <p:cNvSpPr/>
          <p:nvPr/>
        </p:nvSpPr>
        <p:spPr>
          <a:xfrm>
            <a:off x="482871" y="3168844"/>
            <a:ext cx="7383337" cy="8919440"/>
          </a:xfrm>
          <a:prstGeom prst="rect">
            <a:avLst/>
          </a:prstGeom>
          <a:solidFill>
            <a:srgbClr val="84CAC5"/>
          </a:solidFill>
          <a:ln w="3175">
            <a:miter lim="400000"/>
          </a:ln>
        </p:spPr>
        <p:txBody>
          <a:bodyPr lIns="38100" tIns="38100" rIns="38100" bIns="38100" anchor="ctr"/>
          <a:lstStyle/>
          <a:p>
            <a:pPr algn="l">
              <a:spcAft>
                <a:spcPts val="2400"/>
              </a:spcAft>
              <a:defRPr sz="3000">
                <a:solidFill>
                  <a:srgbClr val="FFFFFF"/>
                </a:solidFill>
                <a:latin typeface="Helvetica Light"/>
                <a:ea typeface="Helvetica Light"/>
                <a:cs typeface="Helvetica Light"/>
                <a:sym typeface="Helvetica Light"/>
              </a:defRPr>
            </a:pPr>
            <a:r>
              <a:rPr lang="en-US" sz="4200" dirty="0">
                <a:solidFill>
                  <a:srgbClr val="496F63"/>
                </a:solidFill>
                <a:latin typeface="Arial" panose="020B0604020202020204" pitchFamily="34" charset="0"/>
                <a:cs typeface="Arial" panose="020B0604020202020204" pitchFamily="34" charset="0"/>
              </a:rPr>
              <a:t>Companies need to be fast-moving, and their employees need to be comfortable with assessing the global landscape and enabling their </a:t>
            </a:r>
            <a:r>
              <a:rPr lang="en-GB" sz="4200" dirty="0">
                <a:solidFill>
                  <a:srgbClr val="496F63"/>
                </a:solidFill>
                <a:latin typeface="Arial" panose="020B0604020202020204" pitchFamily="34" charset="0"/>
                <a:cs typeface="Arial" panose="020B0604020202020204" pitchFamily="34" charset="0"/>
              </a:rPr>
              <a:t>organisation</a:t>
            </a:r>
            <a:r>
              <a:rPr lang="en-US" sz="4200" dirty="0">
                <a:solidFill>
                  <a:srgbClr val="496F63"/>
                </a:solidFill>
                <a:latin typeface="Arial" panose="020B0604020202020204" pitchFamily="34" charset="0"/>
                <a:cs typeface="Arial" panose="020B0604020202020204" pitchFamily="34" charset="0"/>
              </a:rPr>
              <a:t> to change and take risks</a:t>
            </a:r>
          </a:p>
          <a:p>
            <a:pPr algn="l">
              <a:defRPr sz="3000">
                <a:solidFill>
                  <a:srgbClr val="FFFFFF"/>
                </a:solidFill>
                <a:latin typeface="Helvetica Light"/>
                <a:ea typeface="Helvetica Light"/>
                <a:cs typeface="Helvetica Light"/>
                <a:sym typeface="Helvetica Light"/>
              </a:defRPr>
            </a:pPr>
            <a:r>
              <a:rPr lang="en-US" sz="4200" dirty="0">
                <a:solidFill>
                  <a:srgbClr val="496F63"/>
                </a:solidFill>
                <a:latin typeface="Arial" panose="020B0604020202020204" pitchFamily="34" charset="0"/>
                <a:cs typeface="Arial" panose="020B0604020202020204" pitchFamily="34" charset="0"/>
              </a:rPr>
              <a:t>The Lean Innovation process allows firms to explore more opportunities, mature these quickly and at low cost, and test these to see if they are worth the investment</a:t>
            </a:r>
            <a:endParaRPr sz="4200" dirty="0">
              <a:solidFill>
                <a:srgbClr val="496F63"/>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2729168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84"/>
                                        </p:tgtEl>
                                        <p:attrNameLst>
                                          <p:attrName>style.visibility</p:attrName>
                                        </p:attrNameLst>
                                      </p:cBhvr>
                                      <p:to>
                                        <p:strVal val="visible"/>
                                      </p:to>
                                    </p:set>
                                    <p:animEffect transition="in" filter="fade">
                                      <p:cBhvr>
                                        <p:cTn id="7" dur="1000"/>
                                        <p:tgtEl>
                                          <p:spTgt spid="8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85">
                                            <p:txEl>
                                              <p:pRg st="0" end="0"/>
                                            </p:txEl>
                                          </p:spTgt>
                                        </p:tgtEl>
                                        <p:attrNameLst>
                                          <p:attrName>style.visibility</p:attrName>
                                        </p:attrNameLst>
                                      </p:cBhvr>
                                      <p:to>
                                        <p:strVal val="visible"/>
                                      </p:to>
                                    </p:set>
                                    <p:animEffect transition="in" filter="wipe(up)">
                                      <p:cBhvr>
                                        <p:cTn id="12" dur="1000"/>
                                        <p:tgtEl>
                                          <p:spTgt spid="85">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grpId="0" nodeType="clickEffect">
                                  <p:stCondLst>
                                    <p:cond delay="0"/>
                                  </p:stCondLst>
                                  <p:childTnLst>
                                    <p:set>
                                      <p:cBhvr>
                                        <p:cTn id="16" dur="1" fill="hold">
                                          <p:stCondLst>
                                            <p:cond delay="0"/>
                                          </p:stCondLst>
                                        </p:cTn>
                                        <p:tgtEl>
                                          <p:spTgt spid="85">
                                            <p:txEl>
                                              <p:pRg st="1" end="1"/>
                                            </p:txEl>
                                          </p:spTgt>
                                        </p:tgtEl>
                                        <p:attrNameLst>
                                          <p:attrName>style.visibility</p:attrName>
                                        </p:attrNameLst>
                                      </p:cBhvr>
                                      <p:to>
                                        <p:strVal val="visible"/>
                                      </p:to>
                                    </p:set>
                                    <p:animEffect transition="in" filter="wipe(up)">
                                      <p:cBhvr>
                                        <p:cTn id="17" dur="1000"/>
                                        <p:tgtEl>
                                          <p:spTgt spid="85">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1" fill="hold" grpId="0" nodeType="clickEffect">
                                  <p:stCondLst>
                                    <p:cond delay="0"/>
                                  </p:stCondLst>
                                  <p:childTnLst>
                                    <p:set>
                                      <p:cBhvr>
                                        <p:cTn id="21" dur="1" fill="hold">
                                          <p:stCondLst>
                                            <p:cond delay="0"/>
                                          </p:stCondLst>
                                        </p:cTn>
                                        <p:tgtEl>
                                          <p:spTgt spid="85">
                                            <p:txEl>
                                              <p:pRg st="2" end="2"/>
                                            </p:txEl>
                                          </p:spTgt>
                                        </p:tgtEl>
                                        <p:attrNameLst>
                                          <p:attrName>style.visibility</p:attrName>
                                        </p:attrNameLst>
                                      </p:cBhvr>
                                      <p:to>
                                        <p:strVal val="visible"/>
                                      </p:to>
                                    </p:set>
                                    <p:animEffect transition="in" filter="wipe(up)">
                                      <p:cBhvr>
                                        <p:cTn id="22" dur="1000"/>
                                        <p:tgtEl>
                                          <p:spTgt spid="85">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1" fill="hold" grpId="0" nodeType="clickEffect">
                                  <p:stCondLst>
                                    <p:cond delay="0"/>
                                  </p:stCondLst>
                                  <p:childTnLst>
                                    <p:set>
                                      <p:cBhvr>
                                        <p:cTn id="26" dur="1" fill="hold">
                                          <p:stCondLst>
                                            <p:cond delay="0"/>
                                          </p:stCondLst>
                                        </p:cTn>
                                        <p:tgtEl>
                                          <p:spTgt spid="85">
                                            <p:txEl>
                                              <p:pRg st="3" end="3"/>
                                            </p:txEl>
                                          </p:spTgt>
                                        </p:tgtEl>
                                        <p:attrNameLst>
                                          <p:attrName>style.visibility</p:attrName>
                                        </p:attrNameLst>
                                      </p:cBhvr>
                                      <p:to>
                                        <p:strVal val="visible"/>
                                      </p:to>
                                    </p:set>
                                    <p:animEffect transition="in" filter="wipe(up)">
                                      <p:cBhvr>
                                        <p:cTn id="27" dur="1000"/>
                                        <p:tgtEl>
                                          <p:spTgt spid="85">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1" fill="hold" grpId="0" nodeType="clickEffect">
                                  <p:stCondLst>
                                    <p:cond delay="0"/>
                                  </p:stCondLst>
                                  <p:childTnLst>
                                    <p:set>
                                      <p:cBhvr>
                                        <p:cTn id="31" dur="1" fill="hold">
                                          <p:stCondLst>
                                            <p:cond delay="0"/>
                                          </p:stCondLst>
                                        </p:cTn>
                                        <p:tgtEl>
                                          <p:spTgt spid="85">
                                            <p:txEl>
                                              <p:pRg st="4" end="4"/>
                                            </p:txEl>
                                          </p:spTgt>
                                        </p:tgtEl>
                                        <p:attrNameLst>
                                          <p:attrName>style.visibility</p:attrName>
                                        </p:attrNameLst>
                                      </p:cBhvr>
                                      <p:to>
                                        <p:strVal val="visible"/>
                                      </p:to>
                                    </p:set>
                                    <p:animEffect transition="in" filter="wipe(up)">
                                      <p:cBhvr>
                                        <p:cTn id="32" dur="1000"/>
                                        <p:tgtEl>
                                          <p:spTgt spid="85">
                                            <p:txEl>
                                              <p:pRg st="4" end="4"/>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9">
                                            <p:bg/>
                                          </p:spTgt>
                                        </p:tgtEl>
                                        <p:attrNameLst>
                                          <p:attrName>style.visibility</p:attrName>
                                        </p:attrNameLst>
                                      </p:cBhvr>
                                      <p:to>
                                        <p:strVal val="visible"/>
                                      </p:to>
                                    </p:set>
                                    <p:animEffect transition="in" filter="fade">
                                      <p:cBhvr>
                                        <p:cTn id="37" dur="1000"/>
                                        <p:tgtEl>
                                          <p:spTgt spid="9">
                                            <p:bg/>
                                          </p:spTgt>
                                        </p:tgtEl>
                                      </p:cBhvr>
                                    </p:animEffect>
                                  </p:childTnLst>
                                </p:cTn>
                              </p:par>
                              <p:par>
                                <p:cTn id="38" presetID="10" presetClass="entr" presetSubtype="0" fill="hold" grpId="0" nodeType="withEffect">
                                  <p:stCondLst>
                                    <p:cond delay="0"/>
                                  </p:stCondLst>
                                  <p:childTnLst>
                                    <p:set>
                                      <p:cBhvr>
                                        <p:cTn id="39" dur="1" fill="hold">
                                          <p:stCondLst>
                                            <p:cond delay="0"/>
                                          </p:stCondLst>
                                        </p:cTn>
                                        <p:tgtEl>
                                          <p:spTgt spid="9">
                                            <p:txEl>
                                              <p:pRg st="0" end="0"/>
                                            </p:txEl>
                                          </p:spTgt>
                                        </p:tgtEl>
                                        <p:attrNameLst>
                                          <p:attrName>style.visibility</p:attrName>
                                        </p:attrNameLst>
                                      </p:cBhvr>
                                      <p:to>
                                        <p:strVal val="visible"/>
                                      </p:to>
                                    </p:set>
                                    <p:animEffect transition="in" filter="fade">
                                      <p:cBhvr>
                                        <p:cTn id="40" dur="1000"/>
                                        <p:tgtEl>
                                          <p:spTgt spid="9">
                                            <p:txEl>
                                              <p:pRg st="0" end="0"/>
                                            </p:txEl>
                                          </p:spTgt>
                                        </p:tgtEl>
                                      </p:cBhvr>
                                    </p:animEffect>
                                  </p:childTnLst>
                                </p:cTn>
                              </p:par>
                            </p:childTnLst>
                          </p:cTn>
                        </p:par>
                        <p:par>
                          <p:cTn id="41" fill="hold">
                            <p:stCondLst>
                              <p:cond delay="1000"/>
                            </p:stCondLst>
                            <p:childTnLst>
                              <p:par>
                                <p:cTn id="42" presetID="10" presetClass="entr" presetSubtype="0" fill="hold" grpId="0" nodeType="afterEffect">
                                  <p:stCondLst>
                                    <p:cond delay="0"/>
                                  </p:stCondLst>
                                  <p:childTnLst>
                                    <p:set>
                                      <p:cBhvr>
                                        <p:cTn id="43" dur="1" fill="hold">
                                          <p:stCondLst>
                                            <p:cond delay="0"/>
                                          </p:stCondLst>
                                        </p:cTn>
                                        <p:tgtEl>
                                          <p:spTgt spid="9">
                                            <p:txEl>
                                              <p:pRg st="1" end="1"/>
                                            </p:txEl>
                                          </p:spTgt>
                                        </p:tgtEl>
                                        <p:attrNameLst>
                                          <p:attrName>style.visibility</p:attrName>
                                        </p:attrNameLst>
                                      </p:cBhvr>
                                      <p:to>
                                        <p:strVal val="visible"/>
                                      </p:to>
                                    </p:set>
                                    <p:animEffect transition="in" filter="fade">
                                      <p:cBhvr>
                                        <p:cTn id="44" dur="1000"/>
                                        <p:tgtEl>
                                          <p:spTgt spid="9">
                                            <p:txEl>
                                              <p:pRg st="1" end="1"/>
                                            </p:txEl>
                                          </p:spTgt>
                                        </p:tgtEl>
                                      </p:cBhvr>
                                    </p:animEffect>
                                  </p:childTnLst>
                                </p:cTn>
                              </p:par>
                            </p:childTnLst>
                          </p:cTn>
                        </p:par>
                        <p:par>
                          <p:cTn id="45" fill="hold">
                            <p:stCondLst>
                              <p:cond delay="2000"/>
                            </p:stCondLst>
                            <p:childTnLst>
                              <p:par>
                                <p:cTn id="46" presetID="10" presetClass="entr" presetSubtype="0" fill="hold" grpId="0" nodeType="afterEffect">
                                  <p:stCondLst>
                                    <p:cond delay="0"/>
                                  </p:stCondLst>
                                  <p:childTnLst>
                                    <p:set>
                                      <p:cBhvr>
                                        <p:cTn id="47" dur="1" fill="hold">
                                          <p:stCondLst>
                                            <p:cond delay="0"/>
                                          </p:stCondLst>
                                        </p:cTn>
                                        <p:tgtEl>
                                          <p:spTgt spid="88"/>
                                        </p:tgtEl>
                                        <p:attrNameLst>
                                          <p:attrName>style.visibility</p:attrName>
                                        </p:attrNameLst>
                                      </p:cBhvr>
                                      <p:to>
                                        <p:strVal val="visible"/>
                                      </p:to>
                                    </p:set>
                                    <p:animEffect transition="in" filter="fade">
                                      <p:cBhvr>
                                        <p:cTn id="48" dur="3000"/>
                                        <p:tgtEl>
                                          <p:spTgt spid="8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5" grpId="0" build="p"/>
      <p:bldP spid="84" grpId="0" animBg="1"/>
      <p:bldP spid="88" grpId="0"/>
      <p:bldP spid="9" grpId="0" uiExpand="1" build="p" animBg="1"/>
    </p:bldLst>
  </p:timing>
</p:sld>
</file>

<file path=ppt/theme/_rels/theme1.xml.rels><?xml version="1.0" encoding="UTF-8" standalone="yes"?>
<Relationships xmlns="http://schemas.openxmlformats.org/package/2006/relationships"><Relationship Id="rId1" Type="http://schemas.openxmlformats.org/officeDocument/2006/relationships/image" Target="../media/image1.png"/></Relationships>
</file>

<file path=ppt/theme/_rels/theme2.xml.rels><?xml version="1.0" encoding="UTF-8" standalone="yes"?>
<Relationships xmlns="http://schemas.openxmlformats.org/package/2006/relationships"><Relationship Id="rId1" Type="http://schemas.openxmlformats.org/officeDocument/2006/relationships/image" Target="../media/image1.png"/></Relationships>
</file>

<file path=ppt/theme/theme1.xml><?xml version="1.0" encoding="utf-8"?>
<a:theme xmlns:a="http://schemas.openxmlformats.org/drawingml/2006/main" name="White">
  <a:themeElements>
    <a:clrScheme name="White">
      <a:dk1>
        <a:srgbClr val="AC9006"/>
      </a:dk1>
      <a:lt1>
        <a:srgbClr val="A6A7AC"/>
      </a:lt1>
      <a:dk2>
        <a:srgbClr val="53585F"/>
      </a:dk2>
      <a:lt2>
        <a:srgbClr val="DCDEE0"/>
      </a:lt2>
      <a:accent1>
        <a:srgbClr val="0365C0"/>
      </a:accent1>
      <a:accent2>
        <a:srgbClr val="00882B"/>
      </a:accent2>
      <a:accent3>
        <a:srgbClr val="DCBD23"/>
      </a:accent3>
      <a:accent4>
        <a:srgbClr val="DE6A10"/>
      </a:accent4>
      <a:accent5>
        <a:srgbClr val="C82506"/>
      </a:accent5>
      <a:accent6>
        <a:srgbClr val="773F9B"/>
      </a:accent6>
      <a:hlink>
        <a:srgbClr val="0000FF"/>
      </a:hlink>
      <a:folHlink>
        <a:srgbClr val="FF00FF"/>
      </a:folHlink>
    </a:clrScheme>
    <a:fontScheme name="White">
      <a:majorFont>
        <a:latin typeface="Montserrat-Regular"/>
        <a:ea typeface="Montserrat-Regular"/>
        <a:cs typeface="Montserrat-Regular"/>
      </a:majorFont>
      <a:minorFont>
        <a:latin typeface="Montserrat-Regular"/>
        <a:ea typeface="Montserrat-Regular"/>
        <a:cs typeface="Montserrat-Regular"/>
      </a:minorFont>
    </a:fontScheme>
    <a:fmtScheme name="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12700" dist="12700" dir="5400000" rotWithShape="0">
              <a:srgbClr val="000000">
                <a:alpha val="50000"/>
              </a:srgbClr>
            </a:outerShdw>
          </a:effectLst>
        </a:effectStyle>
        <a:effectStyle>
          <a:effectLst>
            <a:outerShdw blurRad="25400" rotWithShape="0">
              <a:srgbClr val="000000">
                <a:alpha val="50000"/>
              </a:srgbClr>
            </a:outerShdw>
          </a:effectLst>
        </a:effectStyle>
        <a:effectStyle>
          <a:effectLst>
            <a:outerShdw blurRad="12700" dist="12700" dir="5400000" rotWithShape="0">
              <a:srgbClr val="000000">
                <a:alpha val="50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lipFill rotWithShape="1">
          <a:blip xmlns:r="http://schemas.openxmlformats.org/officeDocument/2006/relationships" r:embed="rId1"/>
          <a:srcRect/>
          <a:tile tx="0" ty="0" sx="100000" sy="100000" flip="none" algn="tl"/>
        </a:blipFill>
        <a:ln w="3175" cap="flat">
          <a:noFill/>
          <a:miter lim="400000"/>
        </a:ln>
        <a:effectLst>
          <a:outerShdw blurRad="12700" dist="12700" dir="5400000" rotWithShape="0">
            <a:srgbClr val="000000">
              <a:alpha val="50000"/>
            </a:srgbClr>
          </a:outerShdw>
        </a:effectLst>
        <a:sp3d/>
      </a:spPr>
      <a:bodyPr rot="0" spcFirstLastPara="1" vertOverflow="overflow" horzOverflow="overflow" vert="horz" wrap="square" lIns="38100" tIns="38100" rIns="38100" bIns="38100" numCol="1" spcCol="38100" rtlCol="0" anchor="ctr">
        <a:spAutoFit/>
      </a:bodyPr>
      <a:lstStyle>
        <a:defPPr marL="0" marR="0" indent="0" algn="ctr" defTabSz="825500" rtl="0" fontAlgn="auto" latinLnBrk="0" hangingPunct="0">
          <a:lnSpc>
            <a:spcPct val="100000"/>
          </a:lnSpc>
          <a:spcBef>
            <a:spcPts val="0"/>
          </a:spcBef>
          <a:spcAft>
            <a:spcPts val="0"/>
          </a:spcAft>
          <a:buClrTx/>
          <a:buSzTx/>
          <a:buFontTx/>
          <a:buNone/>
          <a:tabLst/>
          <a:defRPr kumimoji="0" sz="3000" b="0" i="0" u="none" strike="noStrike" cap="none" spc="0" normalizeH="0" baseline="0">
            <a:ln>
              <a:noFill/>
            </a:ln>
            <a:solidFill>
              <a:srgbClr val="FFFFFF"/>
            </a:solidFill>
            <a:effectLst/>
            <a:uFillTx/>
            <a:latin typeface="Helvetica Light"/>
            <a:ea typeface="Helvetica Light"/>
            <a:cs typeface="Helvetica Light"/>
            <a:sym typeface="Helvetica Light"/>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12700" cap="flat">
          <a:solidFill>
            <a:srgbClr val="000000"/>
          </a:solidFill>
          <a:prstDash val="solid"/>
          <a:miter lim="4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3175" cap="flat">
          <a:noFill/>
          <a:miter lim="400000"/>
        </a:ln>
        <a:effectLst/>
        <a:sp3d/>
      </a:spPr>
      <a:bodyPr rot="0" spcFirstLastPara="1" vertOverflow="overflow" horzOverflow="overflow" vert="horz" wrap="square" lIns="38100" tIns="38100" rIns="38100" bIns="38100" numCol="1" spcCol="38100" rtlCol="0" anchor="ctr">
        <a:spAutoFit/>
      </a:bodyPr>
      <a:lstStyle>
        <a:defPPr marL="0" marR="0" indent="0" algn="just" defTabSz="825500" rtl="0" fontAlgn="auto" latinLnBrk="0" hangingPunct="0">
          <a:lnSpc>
            <a:spcPct val="100000"/>
          </a:lnSpc>
          <a:spcBef>
            <a:spcPts val="0"/>
          </a:spcBef>
          <a:spcAft>
            <a:spcPts val="0"/>
          </a:spcAft>
          <a:buClrTx/>
          <a:buSzTx/>
          <a:buFontTx/>
          <a:buNone/>
          <a:tabLst/>
          <a:defRPr kumimoji="0" sz="2300" b="0" i="0" u="none" strike="noStrike" cap="none" spc="0" normalizeH="0" baseline="0">
            <a:ln>
              <a:noFill/>
            </a:ln>
            <a:solidFill>
              <a:srgbClr val="A6A7AC"/>
            </a:solidFill>
            <a:effectLst/>
            <a:uFillTx/>
            <a:latin typeface="PT Sans"/>
            <a:ea typeface="PT Sans"/>
            <a:cs typeface="PT Sans"/>
            <a:sym typeface="PT Sans"/>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2.xml><?xml version="1.0" encoding="utf-8"?>
<a:theme xmlns:a="http://schemas.openxmlformats.org/drawingml/2006/main" name="White">
  <a:themeElements>
    <a:clrScheme name="White">
      <a:dk1>
        <a:srgbClr val="000000"/>
      </a:dk1>
      <a:lt1>
        <a:srgbClr val="FFFFFF"/>
      </a:lt1>
      <a:dk2>
        <a:srgbClr val="53585F"/>
      </a:dk2>
      <a:lt2>
        <a:srgbClr val="DCDEE0"/>
      </a:lt2>
      <a:accent1>
        <a:srgbClr val="0365C0"/>
      </a:accent1>
      <a:accent2>
        <a:srgbClr val="00882B"/>
      </a:accent2>
      <a:accent3>
        <a:srgbClr val="DCBD23"/>
      </a:accent3>
      <a:accent4>
        <a:srgbClr val="DE6A10"/>
      </a:accent4>
      <a:accent5>
        <a:srgbClr val="C82506"/>
      </a:accent5>
      <a:accent6>
        <a:srgbClr val="773F9B"/>
      </a:accent6>
      <a:hlink>
        <a:srgbClr val="0000FF"/>
      </a:hlink>
      <a:folHlink>
        <a:srgbClr val="FF00FF"/>
      </a:folHlink>
    </a:clrScheme>
    <a:fontScheme name="White">
      <a:majorFont>
        <a:latin typeface="Montserrat-Regular"/>
        <a:ea typeface="Montserrat-Regular"/>
        <a:cs typeface="Montserrat-Regular"/>
      </a:majorFont>
      <a:minorFont>
        <a:latin typeface="Montserrat-Regular"/>
        <a:ea typeface="Montserrat-Regular"/>
        <a:cs typeface="Montserrat-Regular"/>
      </a:minorFont>
    </a:fontScheme>
    <a:fmtScheme name="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12700" dist="12700" dir="5400000" rotWithShape="0">
              <a:srgbClr val="000000">
                <a:alpha val="50000"/>
              </a:srgbClr>
            </a:outerShdw>
          </a:effectLst>
        </a:effectStyle>
        <a:effectStyle>
          <a:effectLst>
            <a:outerShdw blurRad="25400" rotWithShape="0">
              <a:srgbClr val="000000">
                <a:alpha val="50000"/>
              </a:srgbClr>
            </a:outerShdw>
          </a:effectLst>
        </a:effectStyle>
        <a:effectStyle>
          <a:effectLst>
            <a:outerShdw blurRad="12700" dist="12700" dir="5400000" rotWithShape="0">
              <a:srgbClr val="000000">
                <a:alpha val="50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lipFill rotWithShape="1">
          <a:blip xmlns:r="http://schemas.openxmlformats.org/officeDocument/2006/relationships" r:embed="rId1"/>
          <a:srcRect/>
          <a:tile tx="0" ty="0" sx="100000" sy="100000" flip="none" algn="tl"/>
        </a:blipFill>
        <a:ln w="3175" cap="flat">
          <a:noFill/>
          <a:miter lim="400000"/>
        </a:ln>
        <a:effectLst>
          <a:outerShdw blurRad="12700" dist="12700" dir="5400000" rotWithShape="0">
            <a:srgbClr val="000000">
              <a:alpha val="50000"/>
            </a:srgbClr>
          </a:outerShdw>
        </a:effectLst>
        <a:sp3d/>
      </a:spPr>
      <a:bodyPr rot="0" spcFirstLastPara="1" vertOverflow="overflow" horzOverflow="overflow" vert="horz" wrap="square" lIns="38100" tIns="38100" rIns="38100" bIns="38100" numCol="1" spcCol="38100" rtlCol="0" anchor="ctr">
        <a:spAutoFit/>
      </a:bodyPr>
      <a:lstStyle>
        <a:defPPr marL="0" marR="0" indent="0" algn="ctr" defTabSz="825500" rtl="0" fontAlgn="auto" latinLnBrk="0" hangingPunct="0">
          <a:lnSpc>
            <a:spcPct val="100000"/>
          </a:lnSpc>
          <a:spcBef>
            <a:spcPts val="0"/>
          </a:spcBef>
          <a:spcAft>
            <a:spcPts val="0"/>
          </a:spcAft>
          <a:buClrTx/>
          <a:buSzTx/>
          <a:buFontTx/>
          <a:buNone/>
          <a:tabLst/>
          <a:defRPr kumimoji="0" sz="3000" b="0" i="0" u="none" strike="noStrike" cap="none" spc="0" normalizeH="0" baseline="0">
            <a:ln>
              <a:noFill/>
            </a:ln>
            <a:solidFill>
              <a:srgbClr val="FFFFFF"/>
            </a:solidFill>
            <a:effectLst/>
            <a:uFillTx/>
            <a:latin typeface="Helvetica Light"/>
            <a:ea typeface="Helvetica Light"/>
            <a:cs typeface="Helvetica Light"/>
            <a:sym typeface="Helvetica Light"/>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12700" cap="flat">
          <a:solidFill>
            <a:srgbClr val="000000"/>
          </a:solidFill>
          <a:prstDash val="solid"/>
          <a:miter lim="4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3175" cap="flat">
          <a:noFill/>
          <a:miter lim="400000"/>
        </a:ln>
        <a:effectLst/>
        <a:sp3d/>
      </a:spPr>
      <a:bodyPr rot="0" spcFirstLastPara="1" vertOverflow="overflow" horzOverflow="overflow" vert="horz" wrap="square" lIns="38100" tIns="38100" rIns="38100" bIns="38100" numCol="1" spcCol="38100" rtlCol="0" anchor="ctr">
        <a:spAutoFit/>
      </a:bodyPr>
      <a:lstStyle>
        <a:defPPr marL="0" marR="0" indent="0" algn="just" defTabSz="825500" rtl="0" fontAlgn="auto" latinLnBrk="0" hangingPunct="0">
          <a:lnSpc>
            <a:spcPct val="100000"/>
          </a:lnSpc>
          <a:spcBef>
            <a:spcPts val="0"/>
          </a:spcBef>
          <a:spcAft>
            <a:spcPts val="0"/>
          </a:spcAft>
          <a:buClrTx/>
          <a:buSzTx/>
          <a:buFontTx/>
          <a:buNone/>
          <a:tabLst/>
          <a:defRPr kumimoji="0" sz="2300" b="0" i="0" u="none" strike="noStrike" cap="none" spc="0" normalizeH="0" baseline="0">
            <a:ln>
              <a:noFill/>
            </a:ln>
            <a:solidFill>
              <a:srgbClr val="A6A7AC"/>
            </a:solidFill>
            <a:effectLst/>
            <a:uFillTx/>
            <a:latin typeface="PT Sans"/>
            <a:ea typeface="PT Sans"/>
            <a:cs typeface="PT Sans"/>
            <a:sym typeface="PT Sans"/>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82E2B2E9F57E254297E8C520F6AB90CA" ma:contentTypeVersion="12" ma:contentTypeDescription="Create a new document." ma:contentTypeScope="" ma:versionID="3f009222ecc1b50588429d0ef9412405">
  <xsd:schema xmlns:xsd="http://www.w3.org/2001/XMLSchema" xmlns:xs="http://www.w3.org/2001/XMLSchema" xmlns:p="http://schemas.microsoft.com/office/2006/metadata/properties" xmlns:ns2="ab4fe050-19d9-48c3-b326-e65a64e40524" xmlns:ns3="6b3bd29d-add5-404f-a16a-9650d8295be1" targetNamespace="http://schemas.microsoft.com/office/2006/metadata/properties" ma:root="true" ma:fieldsID="fbf852c0455c59998d6fcd484772ef4d" ns2:_="" ns3:_="">
    <xsd:import namespace="ab4fe050-19d9-48c3-b326-e65a64e40524"/>
    <xsd:import namespace="6b3bd29d-add5-404f-a16a-9650d8295be1"/>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DateTaken" minOccurs="0"/>
                <xsd:element ref="ns2:MediaServiceOCR" minOccurs="0"/>
                <xsd:element ref="ns2:MediaServiceLocation" minOccurs="0"/>
                <xsd:element ref="ns2:MediaServiceEventHashCode" minOccurs="0"/>
                <xsd:element ref="ns2:MediaServiceGenerationTime" minOccurs="0"/>
                <xsd:element ref="ns3:SharedWithUsers" minOccurs="0"/>
                <xsd:element ref="ns3:SharedWithDetails" minOccurs="0"/>
                <xsd:element ref="ns2:MediaServiceAutoKeyPoints" minOccurs="0"/>
                <xsd:element ref="ns2: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ab4fe050-19d9-48c3-b326-e65a64e40524"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MediaServiceAutoTags" ma:internalName="MediaServiceAutoTags" ma:readOnly="true">
      <xsd:simpleType>
        <xsd:restriction base="dms:Text"/>
      </xsd:simpleType>
    </xsd:element>
    <xsd:element name="MediaServiceDateTaken" ma:index="11" nillable="true" ma:displayName="MediaServiceDateTaken" ma:hidden="true" ma:internalName="MediaServiceDateTaken" ma:readOnly="true">
      <xsd:simpleType>
        <xsd:restriction base="dms:Text"/>
      </xsd:simpleType>
    </xsd:element>
    <xsd:element name="MediaServiceOCR" ma:index="12" nillable="true" ma:displayName="MediaServiceOCR" ma:internalName="MediaServiceOCR" ma:readOnly="true">
      <xsd:simpleType>
        <xsd:restriction base="dms:Note">
          <xsd:maxLength value="255"/>
        </xsd:restriction>
      </xsd:simpleType>
    </xsd:element>
    <xsd:element name="MediaServiceLocation" ma:index="13" nillable="true" ma:displayName="MediaServiceLocation" ma:internalName="MediaServiceLocation"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6b3bd29d-add5-404f-a16a-9650d8295be1" elementFormDefault="qualified">
    <xsd:import namespace="http://schemas.microsoft.com/office/2006/documentManagement/types"/>
    <xsd:import namespace="http://schemas.microsoft.com/office/infopath/2007/PartnerControls"/>
    <xsd:element name="SharedWithUsers" ma:index="16"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7"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BFE6C365-F16C-4B1F-A1AD-7CCACDC0039B}">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ab4fe050-19d9-48c3-b326-e65a64e40524"/>
    <ds:schemaRef ds:uri="6b3bd29d-add5-404f-a16a-9650d8295be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6AF5F04F-D4FA-4314-B7AE-530FBC2359DE}">
  <ds:schemaRefs>
    <ds:schemaRef ds:uri="http://purl.org/dc/terms/"/>
    <ds:schemaRef ds:uri="http://schemas.openxmlformats.org/package/2006/metadata/core-properties"/>
    <ds:schemaRef ds:uri="http://schemas.microsoft.com/office/2006/documentManagement/types"/>
    <ds:schemaRef ds:uri="http://schemas.microsoft.com/office/infopath/2007/PartnerControls"/>
    <ds:schemaRef ds:uri="http://purl.org/dc/elements/1.1/"/>
    <ds:schemaRef ds:uri="http://schemas.microsoft.com/office/2006/metadata/properties"/>
    <ds:schemaRef ds:uri="6b3bd29d-add5-404f-a16a-9650d8295be1"/>
    <ds:schemaRef ds:uri="ab4fe050-19d9-48c3-b326-e65a64e40524"/>
    <ds:schemaRef ds:uri="http://www.w3.org/XML/1998/namespace"/>
    <ds:schemaRef ds:uri="http://purl.org/dc/dcmitype/"/>
  </ds:schemaRefs>
</ds:datastoreItem>
</file>

<file path=customXml/itemProps3.xml><?xml version="1.0" encoding="utf-8"?>
<ds:datastoreItem xmlns:ds="http://schemas.openxmlformats.org/officeDocument/2006/customXml" ds:itemID="{ECF97744-1DA3-4BB0-ACEB-CDCA8C9AE3A6}">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46063</TotalTime>
  <Words>2930</Words>
  <Application>Microsoft Office PowerPoint</Application>
  <PresentationFormat>Custom</PresentationFormat>
  <Paragraphs>336</Paragraphs>
  <Slides>24</Slides>
  <Notes>22</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24</vt:i4>
      </vt:variant>
    </vt:vector>
  </HeadingPairs>
  <TitlesOfParts>
    <vt:vector size="34" baseType="lpstr">
      <vt:lpstr>Arial</vt:lpstr>
      <vt:lpstr>Calibri</vt:lpstr>
      <vt:lpstr>Helvetica Light</vt:lpstr>
      <vt:lpstr>Helvetica Neue</vt:lpstr>
      <vt:lpstr>Montserrat-Regular</vt:lpstr>
      <vt:lpstr>Montserrat-SemiBold</vt:lpstr>
      <vt:lpstr>PT Sans</vt:lpstr>
      <vt:lpstr>Roboto Regular</vt:lpstr>
      <vt:lpstr>Times New Roman</vt:lpstr>
      <vt:lpstr>White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 T</dc:creator>
  <cp:lastModifiedBy>David Montgomery</cp:lastModifiedBy>
  <cp:revision>544</cp:revision>
  <dcterms:modified xsi:type="dcterms:W3CDTF">2022-04-05T11:39:10Z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0x01010082E2B2E9F57E254297E8C520F6AB90CA</vt:lpwstr>
  </property>
</Properties>
</file>